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/>
    <p:restoredTop sz="94630"/>
  </p:normalViewPr>
  <p:slideViewPr>
    <p:cSldViewPr snapToGrid="0" snapToObjects="1">
      <p:cViewPr varScale="1">
        <p:scale>
          <a:sx n="87" d="100"/>
          <a:sy n="87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990905188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990905188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878403d4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878403d4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Hannah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Taryn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99090518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99090518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_1">
    <p:bg>
      <p:bgPr>
        <a:solidFill>
          <a:srgbClr val="2185C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3047704" y="5323800"/>
            <a:ext cx="3047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6096271" y="5323800"/>
            <a:ext cx="3047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1" y="5323800"/>
            <a:ext cx="3047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>
              <a:solidFill>
                <a:srgbClr val="97ABBC"/>
              </a:solidFill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893700" y="6199950"/>
            <a:ext cx="6462600" cy="4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2185C5"/>
              </a:buClr>
              <a:buSzPts val="1400"/>
              <a:buNone/>
              <a:defRPr sz="1400">
                <a:solidFill>
                  <a:srgbClr val="2185C5"/>
                </a:solidFill>
              </a:defRPr>
            </a:lvl1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Happiness Index Analysis </a:t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1051350" y="5905050"/>
            <a:ext cx="70413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185C5"/>
                </a:solidFill>
                <a:latin typeface="Raleway"/>
                <a:ea typeface="Raleway"/>
                <a:cs typeface="Raleway"/>
                <a:sym typeface="Raleway"/>
              </a:rPr>
              <a:t>Group C: Hannah Carrothers, Taryn Eliel, Olivia Ovenell</a:t>
            </a:r>
            <a:endParaRPr sz="1800">
              <a:solidFill>
                <a:srgbClr val="2185C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0" name="Google Shape;8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3725" y="1356275"/>
            <a:ext cx="2319749" cy="122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600" y="565925"/>
            <a:ext cx="2483136" cy="13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225" y="186049"/>
            <a:ext cx="2722926" cy="272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04886" y="645700"/>
            <a:ext cx="1803600" cy="18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2501250" y="287950"/>
            <a:ext cx="41415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20253"/>
                </a:solidFill>
              </a:rPr>
              <a:t>Overarching Topic</a:t>
            </a:r>
            <a:endParaRPr u="sng">
              <a:solidFill>
                <a:srgbClr val="F20253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518450" y="2757450"/>
            <a:ext cx="3402300" cy="13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Human connection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Social interactions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4266350" y="3143550"/>
            <a:ext cx="1196100" cy="570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ECEFD"/>
          </a:solidFill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5994200" y="3093900"/>
            <a:ext cx="2844300" cy="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Happiness Levels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18450" y="1927125"/>
            <a:ext cx="50334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725" y="1867725"/>
            <a:ext cx="6343751" cy="37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1628125" y="5896600"/>
            <a:ext cx="2744400" cy="710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Our class: </a:t>
            </a: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4</a:t>
            </a: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Other SU students: </a:t>
            </a: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3.64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943800" y="322175"/>
            <a:ext cx="54276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1st Domain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436000" y="1094950"/>
            <a:ext cx="84432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How satisfied are you with your personal relationships?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5063825" y="5896600"/>
            <a:ext cx="2632800" cy="710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UW data science: </a:t>
            </a: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3.7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40-54 yr olds: </a:t>
            </a: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3.12</a:t>
            </a:r>
            <a:endParaRPr b="1"/>
          </a:p>
        </p:txBody>
      </p:sp>
      <p:sp>
        <p:nvSpPr>
          <p:cNvPr id="102" name="Google Shape;102;p14"/>
          <p:cNvSpPr txBox="1"/>
          <p:nvPr/>
        </p:nvSpPr>
        <p:spPr>
          <a:xfrm>
            <a:off x="162700" y="5612825"/>
            <a:ext cx="1781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Averages: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158950" y="5799825"/>
            <a:ext cx="1422000" cy="4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Averages: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943800" y="318450"/>
            <a:ext cx="54276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2nd Domain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158950" y="1004000"/>
            <a:ext cx="89973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Char char="●"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To what extent do you agree with the following statement: </a:t>
            </a:r>
            <a:r>
              <a:rPr lang="en" sz="2400" i="1">
                <a:latin typeface="Raleway"/>
                <a:ea typeface="Raleway"/>
                <a:cs typeface="Raleway"/>
                <a:sym typeface="Raleway"/>
              </a:rPr>
              <a:t>People in my life care about me </a:t>
            </a:r>
            <a:endParaRPr sz="2400" i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4200" y="2062350"/>
            <a:ext cx="6355594" cy="373748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4891500" y="5935975"/>
            <a:ext cx="2718900" cy="702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UW data science: </a:t>
            </a: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4.31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40-54 yr olds: </a:t>
            </a: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3.93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580950" y="5935975"/>
            <a:ext cx="2718900" cy="7023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class: </a:t>
            </a: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4.56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Other SU students: </a:t>
            </a:r>
            <a:r>
              <a:rPr lang="en"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4.41</a:t>
            </a:r>
            <a:endParaRPr sz="18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235425" y="796500"/>
            <a:ext cx="4107000" cy="587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20253"/>
                </a:solidFill>
                <a:latin typeface="Raleway"/>
                <a:ea typeface="Raleway"/>
                <a:cs typeface="Raleway"/>
                <a:sym typeface="Raleway"/>
              </a:rPr>
              <a:t>U-Bend of Life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▷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People’s happiness tends to dip in middle age, and rise again with time, creating a U-Bend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▷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Well-being suffers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aleway"/>
              <a:buChar char="▷"/>
            </a:pPr>
            <a:r>
              <a:rPr lang="en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Depression becomes more prevalent in middle age, and it may cause friction and/or distance with friends and family</a:t>
            </a: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2023800" y="112550"/>
            <a:ext cx="5096400" cy="72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Possible Explanations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4817900" y="796500"/>
            <a:ext cx="4107000" cy="587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20253"/>
                </a:solidFill>
                <a:latin typeface="Raleway"/>
                <a:ea typeface="Raleway"/>
                <a:cs typeface="Raleway"/>
                <a:sym typeface="Raleway"/>
              </a:rPr>
              <a:t>Access to Institutional Resources</a:t>
            </a:r>
            <a:endParaRPr b="1">
              <a:solidFill>
                <a:srgbClr val="000000"/>
              </a:solidFill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▷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Universities give you access to a network of people &amp; resources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Char char="▷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Our class has learned about the importance of relationships on happiness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aleway"/>
              <a:buChar char="▷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Friends, emotional support, healthcare, clubs, academic/career support, meals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Char char="▷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Middle age folks may lose that social connection/not know where or how to access these things (not as easy)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 rot="1362764">
            <a:off x="1425585" y="-250145"/>
            <a:ext cx="441324" cy="901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7200" b="1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 rot="-845008">
            <a:off x="4920772" y="-147445"/>
            <a:ext cx="441366" cy="901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3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 rot="1361963">
            <a:off x="2602732" y="82291"/>
            <a:ext cx="515424" cy="44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18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 flipH="1">
            <a:off x="6811860" y="-6"/>
            <a:ext cx="441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48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72950" y="1356450"/>
            <a:ext cx="8734500" cy="7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Char char="●"/>
            </a:pPr>
            <a:r>
              <a:rPr lang="en" sz="2400">
                <a:solidFill>
                  <a:srgbClr val="677480"/>
                </a:solidFill>
              </a:rPr>
              <a:t>2-part survey </a:t>
            </a:r>
            <a:endParaRPr sz="2400">
              <a:solidFill>
                <a:srgbClr val="67748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Char char="●"/>
            </a:pPr>
            <a:r>
              <a:rPr lang="en" sz="2400">
                <a:solidFill>
                  <a:srgbClr val="677480"/>
                </a:solidFill>
              </a:rPr>
              <a:t>Respondents: 40 years old and above </a:t>
            </a:r>
            <a:endParaRPr sz="2400">
              <a:solidFill>
                <a:srgbClr val="677480"/>
              </a:solidFill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1540300" y="303375"/>
            <a:ext cx="61998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aleway"/>
                <a:ea typeface="Raleway"/>
                <a:cs typeface="Raleway"/>
                <a:sym typeface="Raleway"/>
              </a:rPr>
              <a:t>Potential Test </a:t>
            </a:r>
            <a:endParaRPr sz="3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360250" y="2928825"/>
            <a:ext cx="4036500" cy="2658900"/>
          </a:xfrm>
          <a:prstGeom prst="rect">
            <a:avLst/>
          </a:prstGeom>
          <a:noFill/>
          <a:ln w="9525" cap="flat" cmpd="sng">
            <a:solidFill>
              <a:srgbClr val="F202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Part 1 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en" sz="1800">
                <a:latin typeface="Raleway"/>
                <a:ea typeface="Raleway"/>
                <a:cs typeface="Raleway"/>
                <a:sym typeface="Raleway"/>
              </a:rPr>
              <a:t>Related to U-Bend attributes such as how age affects personal relationships, &amp; overall well-being, as well as, their perception of how others care about them. 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786700" y="2928825"/>
            <a:ext cx="4036500" cy="2658900"/>
          </a:xfrm>
          <a:prstGeom prst="rect">
            <a:avLst/>
          </a:prstGeom>
          <a:noFill/>
          <a:ln w="9525" cap="flat" cmpd="sng">
            <a:solidFill>
              <a:srgbClr val="F202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 2 </a:t>
            </a:r>
            <a:endParaRPr sz="2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Focus on participants’ relationship to institutions, &amp; how they may feel about the resources available to live a happy and healthy life. </a:t>
            </a:r>
            <a:b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8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7124" y="303374"/>
            <a:ext cx="1877350" cy="20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7264200" cy="21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4A86E8"/>
                </a:solidFill>
                <a:latin typeface="Raleway"/>
                <a:ea typeface="Raleway"/>
                <a:cs typeface="Raleway"/>
                <a:sym typeface="Raleway"/>
              </a:rPr>
              <a:t>Thanks</a:t>
            </a:r>
            <a:r>
              <a:rPr lang="en" sz="7200">
                <a:solidFill>
                  <a:srgbClr val="4A86E8"/>
                </a:solidFill>
              </a:rPr>
              <a:t>!</a:t>
            </a:r>
            <a:endParaRPr sz="72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Microsoft Macintosh PowerPoint</Application>
  <PresentationFormat>On-screen Show (4:3)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Comfortaa</vt:lpstr>
      <vt:lpstr>Lato</vt:lpstr>
      <vt:lpstr>Raleway</vt:lpstr>
      <vt:lpstr>Antonio template</vt:lpstr>
      <vt:lpstr>Happiness Index Analysis </vt:lpstr>
      <vt:lpstr>Overarching Topic</vt:lpstr>
      <vt:lpstr>PowerPoint Presentation</vt:lpstr>
      <vt:lpstr>PowerPoint Presentation</vt:lpstr>
      <vt:lpstr>Possible Explanations</vt:lpstr>
      <vt:lpstr>2-part survey  Respondents: 40 years old and above 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Happiness Index Analysis </dc:title>
  <cp:lastModifiedBy>Microsoft Office User</cp:lastModifiedBy>
  <cp:revision>1</cp:revision>
  <dcterms:modified xsi:type="dcterms:W3CDTF">2018-12-03T22:51:37Z</dcterms:modified>
</cp:coreProperties>
</file>