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59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4"/>
    <p:restoredTop sz="94630"/>
  </p:normalViewPr>
  <p:slideViewPr>
    <p:cSldViewPr snapToGrid="0" snapToObjects="1">
      <p:cViewPr varScale="1">
        <p:scale>
          <a:sx n="76" d="100"/>
          <a:sy n="76" d="100"/>
        </p:scale>
        <p:origin x="200" y="9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229952860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g35f391192_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3" name="Google Shape;193;g35f391192_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4013199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Google Shape;252;g49990a1d25_3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3" name="Google Shape;253;g49990a1d25_3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53271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g48785c197c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9" name="Google Shape;199;g48785c197c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Ciara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395920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g4880e0322b_1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4" name="Google Shape;204;g4880e0322b_1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Ciara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0707863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g48785c197c_0_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1" name="Google Shape;211;g48785c197c_0_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7932730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g48785c197c_0_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7" name="Google Shape;217;g48785c197c_0_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5596548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Google Shape;222;g4880e0322b_1_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3" name="Google Shape;223;g4880e0322b_1_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4018588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Google Shape;229;g499281c02e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0" name="Google Shape;230;g499281c02e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1452440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Google Shape;238;g4880e0322b_1_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9" name="Google Shape;239;g4880e0322b_1_1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Thomas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5281578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Google Shape;245;g49990a1d25_2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6" name="Google Shape;246;g49990a1d25_2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Bonnie and Clyde: Being married does not nullify the u-bend, hwoever, those in marraige have a less seviere dip because they go through lifes unique challenges together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7640850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7209425" y="502200"/>
            <a:ext cx="206100" cy="206100"/>
          </a:xfrm>
          <a:prstGeom prst="ellipse">
            <a:avLst/>
          </a:prstGeom>
          <a:solidFill>
            <a:srgbClr val="00D1C6">
              <a:alpha val="8692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Google Shape;11;p2"/>
          <p:cNvSpPr/>
          <p:nvPr/>
        </p:nvSpPr>
        <p:spPr>
          <a:xfrm>
            <a:off x="1197475" y="-802775"/>
            <a:ext cx="6749100" cy="6749100"/>
          </a:xfrm>
          <a:prstGeom prst="ellipse">
            <a:avLst/>
          </a:prstGeom>
          <a:noFill/>
          <a:ln w="9525" cap="flat" cmpd="sng">
            <a:solidFill>
              <a:srgbClr val="A1BECC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ctrTitle"/>
          </p:nvPr>
        </p:nvSpPr>
        <p:spPr>
          <a:xfrm>
            <a:off x="2255425" y="1991825"/>
            <a:ext cx="4633200" cy="115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>
            <a:endParaRPr/>
          </a:p>
        </p:txBody>
      </p:sp>
      <p:sp>
        <p:nvSpPr>
          <p:cNvPr id="13" name="Google Shape;13;p2"/>
          <p:cNvSpPr/>
          <p:nvPr/>
        </p:nvSpPr>
        <p:spPr>
          <a:xfrm>
            <a:off x="267550" y="-886750"/>
            <a:ext cx="2347200" cy="2347200"/>
          </a:xfrm>
          <a:prstGeom prst="donut">
            <a:avLst>
              <a:gd name="adj" fmla="val 29778"/>
            </a:avLst>
          </a:prstGeom>
          <a:solidFill>
            <a:srgbClr val="00D1C6">
              <a:alpha val="8692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" name="Google Shape;14;p2"/>
          <p:cNvSpPr/>
          <p:nvPr/>
        </p:nvSpPr>
        <p:spPr>
          <a:xfrm>
            <a:off x="8348875" y="2882375"/>
            <a:ext cx="978600" cy="978600"/>
          </a:xfrm>
          <a:prstGeom prst="ellipse">
            <a:avLst/>
          </a:prstGeom>
          <a:solidFill>
            <a:srgbClr val="ED4A00">
              <a:alpha val="8667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" name="Google Shape;15;p2"/>
          <p:cNvSpPr/>
          <p:nvPr/>
        </p:nvSpPr>
        <p:spPr>
          <a:xfrm>
            <a:off x="2255425" y="541800"/>
            <a:ext cx="657600" cy="657600"/>
          </a:xfrm>
          <a:prstGeom prst="ellipse">
            <a:avLst/>
          </a:prstGeom>
          <a:solidFill>
            <a:srgbClr val="00ACC3">
              <a:alpha val="8667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" name="Google Shape;16;p2"/>
          <p:cNvSpPr/>
          <p:nvPr/>
        </p:nvSpPr>
        <p:spPr>
          <a:xfrm>
            <a:off x="6752750" y="3465100"/>
            <a:ext cx="2284200" cy="2284200"/>
          </a:xfrm>
          <a:prstGeom prst="donut">
            <a:avLst>
              <a:gd name="adj" fmla="val 11909"/>
            </a:avLst>
          </a:prstGeom>
          <a:solidFill>
            <a:srgbClr val="F8BB00">
              <a:alpha val="8667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" name="Google Shape;17;p2"/>
          <p:cNvSpPr/>
          <p:nvPr/>
        </p:nvSpPr>
        <p:spPr>
          <a:xfrm>
            <a:off x="137775" y="3193200"/>
            <a:ext cx="657600" cy="657600"/>
          </a:xfrm>
          <a:prstGeom prst="ellipse">
            <a:avLst/>
          </a:prstGeom>
          <a:solidFill>
            <a:srgbClr val="BBCD00">
              <a:alpha val="8667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" name="Google Shape;18;p2"/>
          <p:cNvSpPr/>
          <p:nvPr/>
        </p:nvSpPr>
        <p:spPr>
          <a:xfrm>
            <a:off x="376550" y="4217275"/>
            <a:ext cx="1207800" cy="1207800"/>
          </a:xfrm>
          <a:prstGeom prst="donut">
            <a:avLst>
              <a:gd name="adj" fmla="val 42915"/>
            </a:avLst>
          </a:prstGeom>
          <a:solidFill>
            <a:srgbClr val="65BB48">
              <a:alpha val="8667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" name="Google Shape;19;p2"/>
          <p:cNvSpPr/>
          <p:nvPr/>
        </p:nvSpPr>
        <p:spPr>
          <a:xfrm>
            <a:off x="8244625" y="2541950"/>
            <a:ext cx="304800" cy="304800"/>
          </a:xfrm>
          <a:prstGeom prst="ellipse">
            <a:avLst/>
          </a:prstGeom>
          <a:solidFill>
            <a:srgbClr val="E8004C">
              <a:alpha val="8667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" name="Google Shape;20;p2"/>
          <p:cNvSpPr/>
          <p:nvPr/>
        </p:nvSpPr>
        <p:spPr>
          <a:xfrm>
            <a:off x="7598775" y="-300250"/>
            <a:ext cx="1370700" cy="1370700"/>
          </a:xfrm>
          <a:prstGeom prst="ellipse">
            <a:avLst/>
          </a:prstGeom>
          <a:solidFill>
            <a:srgbClr val="BBCD00">
              <a:alpha val="8667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" name="Google Shape;21;p2"/>
          <p:cNvSpPr/>
          <p:nvPr/>
        </p:nvSpPr>
        <p:spPr>
          <a:xfrm>
            <a:off x="8244625" y="802850"/>
            <a:ext cx="657600" cy="657600"/>
          </a:xfrm>
          <a:prstGeom prst="ellipse">
            <a:avLst/>
          </a:prstGeom>
          <a:solidFill>
            <a:srgbClr val="65BB48">
              <a:alpha val="8667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" name="Google Shape;22;p2"/>
          <p:cNvSpPr/>
          <p:nvPr/>
        </p:nvSpPr>
        <p:spPr>
          <a:xfrm>
            <a:off x="213975" y="695900"/>
            <a:ext cx="871500" cy="871500"/>
          </a:xfrm>
          <a:prstGeom prst="ellipse">
            <a:avLst/>
          </a:prstGeom>
          <a:noFill/>
          <a:ln w="9525" cap="flat" cmpd="sng">
            <a:solidFill>
              <a:srgbClr val="00ACC3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" name="Google Shape;23;p2"/>
          <p:cNvSpPr/>
          <p:nvPr/>
        </p:nvSpPr>
        <p:spPr>
          <a:xfrm>
            <a:off x="-122175" y="2933250"/>
            <a:ext cx="1177500" cy="1177500"/>
          </a:xfrm>
          <a:prstGeom prst="ellipse">
            <a:avLst/>
          </a:prstGeom>
          <a:noFill/>
          <a:ln w="9525" cap="flat" cmpd="sng">
            <a:solidFill>
              <a:srgbClr val="BBCD00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" name="Google Shape;24;p2"/>
          <p:cNvSpPr/>
          <p:nvPr/>
        </p:nvSpPr>
        <p:spPr>
          <a:xfrm>
            <a:off x="8150075" y="708300"/>
            <a:ext cx="846600" cy="846600"/>
          </a:xfrm>
          <a:prstGeom prst="ellipse">
            <a:avLst/>
          </a:prstGeom>
          <a:noFill/>
          <a:ln w="9525" cap="flat" cmpd="sng">
            <a:solidFill>
              <a:srgbClr val="65BB48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" name="Google Shape;25;p2"/>
          <p:cNvSpPr/>
          <p:nvPr/>
        </p:nvSpPr>
        <p:spPr>
          <a:xfrm>
            <a:off x="1055325" y="3904575"/>
            <a:ext cx="206100" cy="206100"/>
          </a:xfrm>
          <a:prstGeom prst="ellipse">
            <a:avLst/>
          </a:prstGeom>
          <a:solidFill>
            <a:srgbClr val="F8BB00">
              <a:alpha val="8667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11"/>
          <p:cNvSpPr/>
          <p:nvPr/>
        </p:nvSpPr>
        <p:spPr>
          <a:xfrm>
            <a:off x="419100" y="-1581150"/>
            <a:ext cx="8305800" cy="8305800"/>
          </a:xfrm>
          <a:prstGeom prst="ellipse">
            <a:avLst/>
          </a:prstGeom>
          <a:noFill/>
          <a:ln w="9525" cap="flat" cmpd="sng">
            <a:solidFill>
              <a:srgbClr val="A1BECC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3" name="Google Shape;173;p11"/>
          <p:cNvSpPr/>
          <p:nvPr/>
        </p:nvSpPr>
        <p:spPr>
          <a:xfrm>
            <a:off x="-164200" y="686175"/>
            <a:ext cx="550500" cy="550500"/>
          </a:xfrm>
          <a:prstGeom prst="ellipse">
            <a:avLst/>
          </a:prstGeom>
          <a:solidFill>
            <a:srgbClr val="00D1C6">
              <a:alpha val="8692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4" name="Google Shape;174;p11"/>
          <p:cNvSpPr/>
          <p:nvPr/>
        </p:nvSpPr>
        <p:spPr>
          <a:xfrm>
            <a:off x="8204500" y="3898800"/>
            <a:ext cx="447000" cy="447000"/>
          </a:xfrm>
          <a:prstGeom prst="donut">
            <a:avLst>
              <a:gd name="adj" fmla="val 18608"/>
            </a:avLst>
          </a:prstGeom>
          <a:solidFill>
            <a:srgbClr val="F8BB00">
              <a:alpha val="8667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5" name="Google Shape;175;p11"/>
          <p:cNvSpPr/>
          <p:nvPr/>
        </p:nvSpPr>
        <p:spPr>
          <a:xfrm>
            <a:off x="100425" y="-196925"/>
            <a:ext cx="741600" cy="741600"/>
          </a:xfrm>
          <a:prstGeom prst="donut">
            <a:avLst>
              <a:gd name="adj" fmla="val 37879"/>
            </a:avLst>
          </a:prstGeom>
          <a:solidFill>
            <a:srgbClr val="00ACC3">
              <a:alpha val="8667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6" name="Google Shape;176;p11"/>
          <p:cNvSpPr/>
          <p:nvPr/>
        </p:nvSpPr>
        <p:spPr>
          <a:xfrm>
            <a:off x="419100" y="686175"/>
            <a:ext cx="188100" cy="188100"/>
          </a:xfrm>
          <a:prstGeom prst="ellipse">
            <a:avLst/>
          </a:prstGeom>
          <a:solidFill>
            <a:srgbClr val="BBCD00">
              <a:alpha val="8667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7" name="Google Shape;177;p11"/>
          <p:cNvSpPr/>
          <p:nvPr/>
        </p:nvSpPr>
        <p:spPr>
          <a:xfrm>
            <a:off x="8333725" y="4482500"/>
            <a:ext cx="978600" cy="978600"/>
          </a:xfrm>
          <a:prstGeom prst="ellipse">
            <a:avLst/>
          </a:prstGeom>
          <a:noFill/>
          <a:ln w="9525" cap="flat" cmpd="sng">
            <a:solidFill>
              <a:srgbClr val="ED4A00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8" name="Google Shape;178;p11"/>
          <p:cNvSpPr/>
          <p:nvPr/>
        </p:nvSpPr>
        <p:spPr>
          <a:xfrm>
            <a:off x="741750" y="4449750"/>
            <a:ext cx="397500" cy="397500"/>
          </a:xfrm>
          <a:prstGeom prst="donut">
            <a:avLst>
              <a:gd name="adj" fmla="val 8754"/>
            </a:avLst>
          </a:prstGeom>
          <a:solidFill>
            <a:srgbClr val="65BB48">
              <a:alpha val="8667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9" name="Google Shape;179;p11"/>
          <p:cNvSpPr/>
          <p:nvPr/>
        </p:nvSpPr>
        <p:spPr>
          <a:xfrm>
            <a:off x="8956300" y="4058696"/>
            <a:ext cx="287100" cy="287100"/>
          </a:xfrm>
          <a:prstGeom prst="ellipse">
            <a:avLst/>
          </a:prstGeom>
          <a:solidFill>
            <a:srgbClr val="ED4A00">
              <a:alpha val="8667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0" name="Google Shape;180;p11"/>
          <p:cNvSpPr/>
          <p:nvPr/>
        </p:nvSpPr>
        <p:spPr>
          <a:xfrm>
            <a:off x="-164200" y="4277700"/>
            <a:ext cx="741600" cy="741600"/>
          </a:xfrm>
          <a:prstGeom prst="donut">
            <a:avLst>
              <a:gd name="adj" fmla="val 39163"/>
            </a:avLst>
          </a:prstGeom>
          <a:solidFill>
            <a:srgbClr val="BBCD00">
              <a:alpha val="8667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1" name="Google Shape;181;p11"/>
          <p:cNvSpPr/>
          <p:nvPr/>
        </p:nvSpPr>
        <p:spPr>
          <a:xfrm>
            <a:off x="8568725" y="4717500"/>
            <a:ext cx="508500" cy="508500"/>
          </a:xfrm>
          <a:prstGeom prst="ellipse">
            <a:avLst/>
          </a:prstGeom>
          <a:solidFill>
            <a:srgbClr val="E8004C">
              <a:alpha val="8667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2" name="Google Shape;182;p11"/>
          <p:cNvSpPr/>
          <p:nvPr/>
        </p:nvSpPr>
        <p:spPr>
          <a:xfrm>
            <a:off x="8077475" y="224125"/>
            <a:ext cx="304800" cy="304800"/>
          </a:xfrm>
          <a:prstGeom prst="donut">
            <a:avLst>
              <a:gd name="adj" fmla="val 30568"/>
            </a:avLst>
          </a:prstGeom>
          <a:solidFill>
            <a:srgbClr val="65BB48">
              <a:alpha val="8667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3" name="Google Shape;183;p11"/>
          <p:cNvSpPr/>
          <p:nvPr/>
        </p:nvSpPr>
        <p:spPr>
          <a:xfrm>
            <a:off x="8553248" y="328373"/>
            <a:ext cx="585600" cy="585600"/>
          </a:xfrm>
          <a:prstGeom prst="ellipse">
            <a:avLst/>
          </a:prstGeom>
          <a:solidFill>
            <a:srgbClr val="F8BB00">
              <a:alpha val="8667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4" name="Google Shape;184;p11"/>
          <p:cNvSpPr/>
          <p:nvPr/>
        </p:nvSpPr>
        <p:spPr>
          <a:xfrm>
            <a:off x="8876350" y="1187325"/>
            <a:ext cx="447000" cy="447000"/>
          </a:xfrm>
          <a:prstGeom prst="ellipse">
            <a:avLst/>
          </a:prstGeom>
          <a:solidFill>
            <a:srgbClr val="BBCD00">
              <a:alpha val="8667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5" name="Google Shape;185;p11"/>
          <p:cNvSpPr/>
          <p:nvPr/>
        </p:nvSpPr>
        <p:spPr>
          <a:xfrm>
            <a:off x="8449000" y="224125"/>
            <a:ext cx="794400" cy="794400"/>
          </a:xfrm>
          <a:prstGeom prst="ellipse">
            <a:avLst/>
          </a:prstGeom>
          <a:noFill/>
          <a:ln w="9525" cap="flat" cmpd="sng">
            <a:solidFill>
              <a:srgbClr val="F8BB00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6" name="Google Shape;186;p11"/>
          <p:cNvSpPr/>
          <p:nvPr/>
        </p:nvSpPr>
        <p:spPr>
          <a:xfrm>
            <a:off x="100425" y="3830625"/>
            <a:ext cx="304800" cy="304800"/>
          </a:xfrm>
          <a:prstGeom prst="ellipse">
            <a:avLst/>
          </a:prstGeom>
          <a:solidFill>
            <a:srgbClr val="00D1C6">
              <a:alpha val="8692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7" name="Google Shape;187;p11"/>
          <p:cNvSpPr txBox="1">
            <a:spLocks noGrp="1"/>
          </p:cNvSpPr>
          <p:nvPr>
            <p:ph type="sldNum" idx="12"/>
          </p:nvPr>
        </p:nvSpPr>
        <p:spPr>
          <a:xfrm>
            <a:off x="4337100" y="4751625"/>
            <a:ext cx="469800" cy="391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buNone/>
              <a:defRPr/>
            </a:lvl1pPr>
            <a:lvl2pPr lvl="1" algn="ctr" rtl="0">
              <a:buNone/>
              <a:defRPr/>
            </a:lvl2pPr>
            <a:lvl3pPr lvl="2" algn="ctr" rtl="0">
              <a:buNone/>
              <a:defRPr/>
            </a:lvl3pPr>
            <a:lvl4pPr lvl="3" algn="ctr" rtl="0">
              <a:buNone/>
              <a:defRPr/>
            </a:lvl4pPr>
            <a:lvl5pPr lvl="4" algn="ctr" rtl="0">
              <a:buNone/>
              <a:defRPr/>
            </a:lvl5pPr>
            <a:lvl6pPr lvl="5" algn="ctr" rtl="0">
              <a:buNone/>
              <a:defRPr/>
            </a:lvl6pPr>
            <a:lvl7pPr lvl="6" algn="ctr" rtl="0">
              <a:buNone/>
              <a:defRPr/>
            </a:lvl7pPr>
            <a:lvl8pPr lvl="7" algn="ctr" rtl="0">
              <a:buNone/>
              <a:defRPr/>
            </a:lvl8pPr>
            <a:lvl9pPr lvl="8" algn="ctr" rtl="0"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letely blank">
  <p:cSld name="BLANK_1"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12"/>
          <p:cNvSpPr/>
          <p:nvPr/>
        </p:nvSpPr>
        <p:spPr>
          <a:xfrm>
            <a:off x="419100" y="-1581150"/>
            <a:ext cx="8305800" cy="8305800"/>
          </a:xfrm>
          <a:prstGeom prst="ellipse">
            <a:avLst/>
          </a:prstGeom>
          <a:noFill/>
          <a:ln w="9525" cap="flat" cmpd="sng">
            <a:solidFill>
              <a:srgbClr val="A1BECC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0" name="Google Shape;190;p12"/>
          <p:cNvSpPr txBox="1">
            <a:spLocks noGrp="1"/>
          </p:cNvSpPr>
          <p:nvPr>
            <p:ph type="sldNum" idx="12"/>
          </p:nvPr>
        </p:nvSpPr>
        <p:spPr>
          <a:xfrm>
            <a:off x="4337100" y="4751625"/>
            <a:ext cx="469800" cy="391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buNone/>
              <a:defRPr/>
            </a:lvl1pPr>
            <a:lvl2pPr lvl="1" algn="ctr" rtl="0">
              <a:buNone/>
              <a:defRPr/>
            </a:lvl2pPr>
            <a:lvl3pPr lvl="2" algn="ctr" rtl="0">
              <a:buNone/>
              <a:defRPr/>
            </a:lvl3pPr>
            <a:lvl4pPr lvl="3" algn="ctr" rtl="0">
              <a:buNone/>
              <a:defRPr/>
            </a:lvl4pPr>
            <a:lvl5pPr lvl="4" algn="ctr" rtl="0">
              <a:buNone/>
              <a:defRPr/>
            </a:lvl5pPr>
            <a:lvl6pPr lvl="5" algn="ctr" rtl="0">
              <a:buNone/>
              <a:defRPr/>
            </a:lvl6pPr>
            <a:lvl7pPr lvl="6" algn="ctr" rtl="0">
              <a:buNone/>
              <a:defRPr/>
            </a:lvl7pPr>
            <a:lvl8pPr lvl="7" algn="ctr" rtl="0">
              <a:buNone/>
              <a:defRPr/>
            </a:lvl8pPr>
            <a:lvl9pPr lvl="8" algn="ctr" rtl="0"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ubtitle">
  <p:cSld name="TITLE_1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3"/>
          <p:cNvSpPr/>
          <p:nvPr/>
        </p:nvSpPr>
        <p:spPr>
          <a:xfrm>
            <a:off x="3058200" y="-295450"/>
            <a:ext cx="3027600" cy="3027900"/>
          </a:xfrm>
          <a:prstGeom prst="ellipse">
            <a:avLst/>
          </a:prstGeom>
          <a:noFill/>
          <a:ln w="9525" cap="flat" cmpd="sng">
            <a:solidFill>
              <a:srgbClr val="A1BECC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" name="Google Shape;28;p3"/>
          <p:cNvSpPr txBox="1">
            <a:spLocks noGrp="1"/>
          </p:cNvSpPr>
          <p:nvPr>
            <p:ph type="ctrTitle"/>
          </p:nvPr>
        </p:nvSpPr>
        <p:spPr>
          <a:xfrm>
            <a:off x="1773750" y="2421550"/>
            <a:ext cx="5596500" cy="11598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29" name="Google Shape;29;p3"/>
          <p:cNvSpPr txBox="1">
            <a:spLocks noGrp="1"/>
          </p:cNvSpPr>
          <p:nvPr>
            <p:ph type="subTitle" idx="1"/>
          </p:nvPr>
        </p:nvSpPr>
        <p:spPr>
          <a:xfrm>
            <a:off x="1773750" y="3449654"/>
            <a:ext cx="5596500" cy="784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A1BECC"/>
              </a:buClr>
              <a:buSzPts val="2400"/>
              <a:buNone/>
              <a:defRPr b="1">
                <a:solidFill>
                  <a:srgbClr val="A1BECC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A1BECC"/>
              </a:buClr>
              <a:buSzPts val="3000"/>
              <a:buNone/>
              <a:defRPr sz="3000" b="1">
                <a:solidFill>
                  <a:srgbClr val="A1BECC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A1BECC"/>
              </a:buClr>
              <a:buSzPts val="3000"/>
              <a:buNone/>
              <a:defRPr sz="3000" b="1">
                <a:solidFill>
                  <a:srgbClr val="A1BECC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A1BECC"/>
              </a:buClr>
              <a:buSzPts val="3000"/>
              <a:buNone/>
              <a:defRPr sz="3000" b="1">
                <a:solidFill>
                  <a:srgbClr val="A1BECC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A1BECC"/>
              </a:buClr>
              <a:buSzPts val="3000"/>
              <a:buNone/>
              <a:defRPr sz="3000" b="1">
                <a:solidFill>
                  <a:srgbClr val="A1BECC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A1BECC"/>
              </a:buClr>
              <a:buSzPts val="3000"/>
              <a:buNone/>
              <a:defRPr sz="3000" b="1">
                <a:solidFill>
                  <a:srgbClr val="A1BECC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A1BECC"/>
              </a:buClr>
              <a:buSzPts val="3000"/>
              <a:buNone/>
              <a:defRPr sz="3000" b="1">
                <a:solidFill>
                  <a:srgbClr val="A1BECC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A1BECC"/>
              </a:buClr>
              <a:buSzPts val="3000"/>
              <a:buNone/>
              <a:defRPr sz="3000" b="1">
                <a:solidFill>
                  <a:srgbClr val="A1BECC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A1BECC"/>
              </a:buClr>
              <a:buSzPts val="3000"/>
              <a:buNone/>
              <a:defRPr sz="3000" b="1">
                <a:solidFill>
                  <a:srgbClr val="A1BECC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3"/>
          <p:cNvSpPr/>
          <p:nvPr/>
        </p:nvSpPr>
        <p:spPr>
          <a:xfrm>
            <a:off x="1414538" y="3988225"/>
            <a:ext cx="206100" cy="206100"/>
          </a:xfrm>
          <a:prstGeom prst="ellipse">
            <a:avLst/>
          </a:prstGeom>
          <a:solidFill>
            <a:srgbClr val="00D1C6">
              <a:alpha val="8692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" name="Google Shape;31;p3"/>
          <p:cNvSpPr/>
          <p:nvPr/>
        </p:nvSpPr>
        <p:spPr>
          <a:xfrm>
            <a:off x="7630150" y="2469625"/>
            <a:ext cx="2347200" cy="2347200"/>
          </a:xfrm>
          <a:prstGeom prst="donut">
            <a:avLst>
              <a:gd name="adj" fmla="val 29778"/>
            </a:avLst>
          </a:prstGeom>
          <a:solidFill>
            <a:srgbClr val="00ACC3">
              <a:alpha val="8667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" name="Google Shape;32;p3"/>
          <p:cNvSpPr/>
          <p:nvPr/>
        </p:nvSpPr>
        <p:spPr>
          <a:xfrm>
            <a:off x="376550" y="1139200"/>
            <a:ext cx="978600" cy="978600"/>
          </a:xfrm>
          <a:prstGeom prst="ellipse">
            <a:avLst/>
          </a:prstGeom>
          <a:solidFill>
            <a:srgbClr val="F8BB00">
              <a:alpha val="8667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" name="Google Shape;33;p3"/>
          <p:cNvSpPr/>
          <p:nvPr/>
        </p:nvSpPr>
        <p:spPr>
          <a:xfrm>
            <a:off x="7240275" y="4662700"/>
            <a:ext cx="657600" cy="657600"/>
          </a:xfrm>
          <a:prstGeom prst="ellipse">
            <a:avLst/>
          </a:prstGeom>
          <a:solidFill>
            <a:srgbClr val="00D1C6">
              <a:alpha val="8692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" name="Google Shape;34;p3"/>
          <p:cNvSpPr/>
          <p:nvPr/>
        </p:nvSpPr>
        <p:spPr>
          <a:xfrm>
            <a:off x="231175" y="-571700"/>
            <a:ext cx="2284200" cy="2284200"/>
          </a:xfrm>
          <a:prstGeom prst="donut">
            <a:avLst>
              <a:gd name="adj" fmla="val 11909"/>
            </a:avLst>
          </a:prstGeom>
          <a:solidFill>
            <a:srgbClr val="ED4A00">
              <a:alpha val="8667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" name="Google Shape;35;p3"/>
          <p:cNvSpPr/>
          <p:nvPr/>
        </p:nvSpPr>
        <p:spPr>
          <a:xfrm>
            <a:off x="7507625" y="917475"/>
            <a:ext cx="657600" cy="657600"/>
          </a:xfrm>
          <a:prstGeom prst="ellipse">
            <a:avLst/>
          </a:prstGeom>
          <a:solidFill>
            <a:srgbClr val="BBCD00">
              <a:alpha val="8667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" name="Google Shape;36;p3"/>
          <p:cNvSpPr/>
          <p:nvPr/>
        </p:nvSpPr>
        <p:spPr>
          <a:xfrm>
            <a:off x="8065925" y="-295450"/>
            <a:ext cx="1207800" cy="1207800"/>
          </a:xfrm>
          <a:prstGeom prst="donut">
            <a:avLst>
              <a:gd name="adj" fmla="val 42915"/>
            </a:avLst>
          </a:prstGeom>
          <a:solidFill>
            <a:srgbClr val="65BB48">
              <a:alpha val="8667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3"/>
          <p:cNvSpPr/>
          <p:nvPr/>
        </p:nvSpPr>
        <p:spPr>
          <a:xfrm>
            <a:off x="1417200" y="2052650"/>
            <a:ext cx="304800" cy="304800"/>
          </a:xfrm>
          <a:prstGeom prst="ellipse">
            <a:avLst/>
          </a:prstGeom>
          <a:solidFill>
            <a:srgbClr val="E8004C">
              <a:alpha val="8667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" name="Google Shape;38;p3"/>
          <p:cNvSpPr/>
          <p:nvPr/>
        </p:nvSpPr>
        <p:spPr>
          <a:xfrm>
            <a:off x="180500" y="4023250"/>
            <a:ext cx="1370700" cy="1370700"/>
          </a:xfrm>
          <a:prstGeom prst="ellipse">
            <a:avLst/>
          </a:prstGeom>
          <a:solidFill>
            <a:srgbClr val="BBCD00">
              <a:alpha val="8667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" name="Google Shape;39;p3"/>
          <p:cNvSpPr/>
          <p:nvPr/>
        </p:nvSpPr>
        <p:spPr>
          <a:xfrm>
            <a:off x="246046" y="3365546"/>
            <a:ext cx="456000" cy="456000"/>
          </a:xfrm>
          <a:prstGeom prst="ellipse">
            <a:avLst/>
          </a:prstGeom>
          <a:solidFill>
            <a:srgbClr val="65BB48">
              <a:alpha val="8667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" name="Google Shape;40;p3"/>
          <p:cNvSpPr/>
          <p:nvPr/>
        </p:nvSpPr>
        <p:spPr>
          <a:xfrm>
            <a:off x="7072325" y="4494725"/>
            <a:ext cx="993600" cy="993300"/>
          </a:xfrm>
          <a:prstGeom prst="ellipse">
            <a:avLst/>
          </a:prstGeom>
          <a:noFill/>
          <a:ln w="9525" cap="flat" cmpd="sng">
            <a:solidFill>
              <a:srgbClr val="00ACC3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" name="Google Shape;41;p3"/>
          <p:cNvSpPr/>
          <p:nvPr/>
        </p:nvSpPr>
        <p:spPr>
          <a:xfrm>
            <a:off x="7370250" y="780100"/>
            <a:ext cx="932400" cy="932400"/>
          </a:xfrm>
          <a:prstGeom prst="ellipse">
            <a:avLst/>
          </a:prstGeom>
          <a:noFill/>
          <a:ln w="9525" cap="flat" cmpd="sng">
            <a:solidFill>
              <a:srgbClr val="BBCD00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" name="Google Shape;42;p3"/>
          <p:cNvSpPr/>
          <p:nvPr/>
        </p:nvSpPr>
        <p:spPr>
          <a:xfrm>
            <a:off x="180500" y="3300000"/>
            <a:ext cx="586800" cy="586800"/>
          </a:xfrm>
          <a:prstGeom prst="ellipse">
            <a:avLst/>
          </a:prstGeom>
          <a:noFill/>
          <a:ln w="9525" cap="flat" cmpd="sng">
            <a:solidFill>
              <a:srgbClr val="65BB48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" name="Google Shape;43;p3"/>
          <p:cNvSpPr/>
          <p:nvPr/>
        </p:nvSpPr>
        <p:spPr>
          <a:xfrm>
            <a:off x="7733375" y="467300"/>
            <a:ext cx="206100" cy="206100"/>
          </a:xfrm>
          <a:prstGeom prst="ellipse">
            <a:avLst/>
          </a:prstGeom>
          <a:solidFill>
            <a:srgbClr val="F8BB00">
              <a:alpha val="8667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" name="Google Shape;44;p3"/>
          <p:cNvSpPr/>
          <p:nvPr/>
        </p:nvSpPr>
        <p:spPr>
          <a:xfrm>
            <a:off x="598175" y="-204700"/>
            <a:ext cx="1550100" cy="1550100"/>
          </a:xfrm>
          <a:prstGeom prst="ellipse">
            <a:avLst/>
          </a:prstGeom>
          <a:noFill/>
          <a:ln w="9525" cap="flat" cmpd="sng">
            <a:solidFill>
              <a:srgbClr val="E8004C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5" name="Google Shape;45;p3"/>
          <p:cNvSpPr txBox="1">
            <a:spLocks noGrp="1"/>
          </p:cNvSpPr>
          <p:nvPr>
            <p:ph type="sldNum" idx="12"/>
          </p:nvPr>
        </p:nvSpPr>
        <p:spPr>
          <a:xfrm>
            <a:off x="4337100" y="4751625"/>
            <a:ext cx="469800" cy="391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buNone/>
              <a:defRPr/>
            </a:lvl1pPr>
            <a:lvl2pPr lvl="1" algn="ctr">
              <a:buNone/>
              <a:defRPr/>
            </a:lvl2pPr>
            <a:lvl3pPr lvl="2" algn="ctr">
              <a:buNone/>
              <a:defRPr/>
            </a:lvl3pPr>
            <a:lvl4pPr lvl="3" algn="ctr">
              <a:buNone/>
              <a:defRPr/>
            </a:lvl4pPr>
            <a:lvl5pPr lvl="4" algn="ctr">
              <a:buNone/>
              <a:defRPr/>
            </a:lvl5pPr>
            <a:lvl6pPr lvl="5" algn="ctr">
              <a:buNone/>
              <a:defRPr/>
            </a:lvl6pPr>
            <a:lvl7pPr lvl="6" algn="ctr">
              <a:buNone/>
              <a:defRPr/>
            </a:lvl7pPr>
            <a:lvl8pPr lvl="7" algn="ctr">
              <a:buNone/>
              <a:defRPr/>
            </a:lvl8pPr>
            <a:lvl9pPr lvl="8" algn="ctr"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">
  <p:cSld name="TITLE_1_1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4"/>
          <p:cNvSpPr/>
          <p:nvPr/>
        </p:nvSpPr>
        <p:spPr>
          <a:xfrm>
            <a:off x="1197475" y="-802775"/>
            <a:ext cx="6749100" cy="6749100"/>
          </a:xfrm>
          <a:prstGeom prst="ellipse">
            <a:avLst/>
          </a:prstGeom>
          <a:noFill/>
          <a:ln w="9525" cap="flat" cmpd="sng">
            <a:solidFill>
              <a:srgbClr val="A1BECC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8" name="Google Shape;48;p4"/>
          <p:cNvSpPr/>
          <p:nvPr/>
        </p:nvSpPr>
        <p:spPr>
          <a:xfrm>
            <a:off x="8334450" y="4139625"/>
            <a:ext cx="424800" cy="424800"/>
          </a:xfrm>
          <a:prstGeom prst="ellipse">
            <a:avLst/>
          </a:prstGeom>
          <a:solidFill>
            <a:srgbClr val="00D1C6">
              <a:alpha val="8692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9" name="Google Shape;49;p4"/>
          <p:cNvSpPr/>
          <p:nvPr/>
        </p:nvSpPr>
        <p:spPr>
          <a:xfrm>
            <a:off x="4308288" y="-1078650"/>
            <a:ext cx="2347200" cy="2347200"/>
          </a:xfrm>
          <a:prstGeom prst="donut">
            <a:avLst>
              <a:gd name="adj" fmla="val 17100"/>
            </a:avLst>
          </a:prstGeom>
          <a:solidFill>
            <a:srgbClr val="00D1C6">
              <a:alpha val="8692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0" name="Google Shape;50;p4"/>
          <p:cNvSpPr/>
          <p:nvPr/>
        </p:nvSpPr>
        <p:spPr>
          <a:xfrm>
            <a:off x="4047750" y="805125"/>
            <a:ext cx="1048500" cy="1048500"/>
          </a:xfrm>
          <a:prstGeom prst="ellipse">
            <a:avLst/>
          </a:prstGeom>
          <a:solidFill>
            <a:srgbClr val="00ACC3">
              <a:alpha val="8667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1" name="Google Shape;51;p4"/>
          <p:cNvSpPr txBox="1">
            <a:spLocks noGrp="1"/>
          </p:cNvSpPr>
          <p:nvPr>
            <p:ph type="body" idx="1"/>
          </p:nvPr>
        </p:nvSpPr>
        <p:spPr>
          <a:xfrm>
            <a:off x="1880850" y="1920300"/>
            <a:ext cx="5382300" cy="2079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81000" algn="ctr" rtl="0">
              <a:spcBef>
                <a:spcPts val="600"/>
              </a:spcBef>
              <a:spcAft>
                <a:spcPts val="0"/>
              </a:spcAft>
              <a:buSzPts val="2400"/>
              <a:buChar char="◎"/>
              <a:defRPr/>
            </a:lvl1pPr>
            <a:lvl2pPr marL="914400" lvl="1" indent="-381000" algn="ctr" rtl="0">
              <a:spcBef>
                <a:spcPts val="0"/>
              </a:spcBef>
              <a:spcAft>
                <a:spcPts val="0"/>
              </a:spcAft>
              <a:buSzPts val="2400"/>
              <a:buChar char="◉"/>
              <a:defRPr/>
            </a:lvl2pPr>
            <a:lvl3pPr marL="1371600" lvl="2" indent="-381000" algn="ctr" rtl="0">
              <a:spcBef>
                <a:spcPts val="0"/>
              </a:spcBef>
              <a:spcAft>
                <a:spcPts val="0"/>
              </a:spcAft>
              <a:buSzPts val="2400"/>
              <a:buChar char="￮"/>
              <a:defRPr/>
            </a:lvl3pPr>
            <a:lvl4pPr marL="1828800" lvl="3" indent="-381000" algn="ctr" rtl="0"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4pPr>
            <a:lvl5pPr marL="2286000" lvl="4" indent="-381000" algn="ctr" rtl="0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5pPr>
            <a:lvl6pPr marL="2743200" lvl="5" indent="-381000" algn="ctr" rtl="0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6pPr>
            <a:lvl7pPr marL="3200400" lvl="6" indent="-381000" algn="ctr" rtl="0"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7pPr>
            <a:lvl8pPr marL="3657600" lvl="7" indent="-381000" algn="ctr" rtl="0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8pPr>
            <a:lvl9pPr marL="4114800" lvl="8" indent="-381000" algn="ctr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9pPr>
          </a:lstStyle>
          <a:p>
            <a:endParaRPr/>
          </a:p>
        </p:txBody>
      </p:sp>
      <p:sp>
        <p:nvSpPr>
          <p:cNvPr id="52" name="Google Shape;52;p4"/>
          <p:cNvSpPr txBox="1"/>
          <p:nvPr/>
        </p:nvSpPr>
        <p:spPr>
          <a:xfrm>
            <a:off x="3593400" y="781369"/>
            <a:ext cx="1957200" cy="65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9600">
                <a:solidFill>
                  <a:srgbClr val="FFFFFF"/>
                </a:solidFill>
                <a:latin typeface="Nixie One"/>
                <a:ea typeface="Nixie One"/>
                <a:cs typeface="Nixie One"/>
                <a:sym typeface="Nixie One"/>
              </a:rPr>
              <a:t>“</a:t>
            </a:r>
            <a:endParaRPr sz="9600">
              <a:solidFill>
                <a:srgbClr val="FFFFFF"/>
              </a:solidFill>
              <a:latin typeface="Nixie One"/>
              <a:ea typeface="Nixie One"/>
              <a:cs typeface="Nixie One"/>
              <a:sym typeface="Nixie One"/>
            </a:endParaRPr>
          </a:p>
        </p:txBody>
      </p:sp>
      <p:sp>
        <p:nvSpPr>
          <p:cNvPr id="53" name="Google Shape;53;p4"/>
          <p:cNvSpPr/>
          <p:nvPr/>
        </p:nvSpPr>
        <p:spPr>
          <a:xfrm>
            <a:off x="229225" y="2988350"/>
            <a:ext cx="802800" cy="803100"/>
          </a:xfrm>
          <a:prstGeom prst="ellipse">
            <a:avLst/>
          </a:prstGeom>
          <a:solidFill>
            <a:srgbClr val="ED4A00">
              <a:alpha val="8667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" name="Google Shape;54;p4"/>
          <p:cNvSpPr/>
          <p:nvPr/>
        </p:nvSpPr>
        <p:spPr>
          <a:xfrm>
            <a:off x="-442225" y="3999900"/>
            <a:ext cx="1695900" cy="1695900"/>
          </a:xfrm>
          <a:prstGeom prst="donut">
            <a:avLst>
              <a:gd name="adj" fmla="val 10084"/>
            </a:avLst>
          </a:prstGeom>
          <a:solidFill>
            <a:srgbClr val="F8BB00">
              <a:alpha val="8667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" name="Google Shape;55;p4"/>
          <p:cNvSpPr/>
          <p:nvPr/>
        </p:nvSpPr>
        <p:spPr>
          <a:xfrm>
            <a:off x="1334025" y="-231725"/>
            <a:ext cx="1666800" cy="1666800"/>
          </a:xfrm>
          <a:prstGeom prst="ellipse">
            <a:avLst/>
          </a:prstGeom>
          <a:solidFill>
            <a:srgbClr val="BBCD00">
              <a:alpha val="8667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" name="Google Shape;56;p4"/>
          <p:cNvSpPr/>
          <p:nvPr/>
        </p:nvSpPr>
        <p:spPr>
          <a:xfrm>
            <a:off x="550525" y="710300"/>
            <a:ext cx="481500" cy="481800"/>
          </a:xfrm>
          <a:prstGeom prst="donut">
            <a:avLst>
              <a:gd name="adj" fmla="val 37274"/>
            </a:avLst>
          </a:prstGeom>
          <a:solidFill>
            <a:srgbClr val="65BB48">
              <a:alpha val="8667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" name="Google Shape;57;p4"/>
          <p:cNvSpPr/>
          <p:nvPr/>
        </p:nvSpPr>
        <p:spPr>
          <a:xfrm>
            <a:off x="1032025" y="3791450"/>
            <a:ext cx="304800" cy="304800"/>
          </a:xfrm>
          <a:prstGeom prst="ellipse">
            <a:avLst/>
          </a:prstGeom>
          <a:solidFill>
            <a:srgbClr val="E8004C">
              <a:alpha val="8667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" name="Google Shape;58;p4"/>
          <p:cNvSpPr/>
          <p:nvPr/>
        </p:nvSpPr>
        <p:spPr>
          <a:xfrm>
            <a:off x="1217050" y="1311325"/>
            <a:ext cx="304800" cy="304800"/>
          </a:xfrm>
          <a:prstGeom prst="ellipse">
            <a:avLst/>
          </a:prstGeom>
          <a:solidFill>
            <a:srgbClr val="00ACC3">
              <a:alpha val="8667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" name="Google Shape;59;p4"/>
          <p:cNvSpPr/>
          <p:nvPr/>
        </p:nvSpPr>
        <p:spPr>
          <a:xfrm>
            <a:off x="7744475" y="1473300"/>
            <a:ext cx="1048500" cy="1048500"/>
          </a:xfrm>
          <a:prstGeom prst="ellipse">
            <a:avLst/>
          </a:prstGeom>
          <a:solidFill>
            <a:srgbClr val="F8BB00">
              <a:alpha val="8667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" name="Google Shape;60;p4"/>
          <p:cNvSpPr/>
          <p:nvPr/>
        </p:nvSpPr>
        <p:spPr>
          <a:xfrm>
            <a:off x="8050675" y="2042175"/>
            <a:ext cx="1520100" cy="1520100"/>
          </a:xfrm>
          <a:prstGeom prst="donut">
            <a:avLst>
              <a:gd name="adj" fmla="val 5022"/>
            </a:avLst>
          </a:prstGeom>
          <a:solidFill>
            <a:srgbClr val="ED4A00">
              <a:alpha val="8667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" name="Google Shape;61;p4"/>
          <p:cNvSpPr/>
          <p:nvPr/>
        </p:nvSpPr>
        <p:spPr>
          <a:xfrm>
            <a:off x="7969775" y="3713850"/>
            <a:ext cx="597900" cy="598200"/>
          </a:xfrm>
          <a:prstGeom prst="donut">
            <a:avLst>
              <a:gd name="adj" fmla="val 43984"/>
            </a:avLst>
          </a:prstGeom>
          <a:solidFill>
            <a:srgbClr val="BBCD00">
              <a:alpha val="8667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" name="Google Shape;62;p4"/>
          <p:cNvSpPr/>
          <p:nvPr/>
        </p:nvSpPr>
        <p:spPr>
          <a:xfrm>
            <a:off x="8608775" y="1192100"/>
            <a:ext cx="184200" cy="184200"/>
          </a:xfrm>
          <a:prstGeom prst="ellipse">
            <a:avLst/>
          </a:prstGeom>
          <a:solidFill>
            <a:srgbClr val="E8004C">
              <a:alpha val="8667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" name="Google Shape;63;p4"/>
          <p:cNvSpPr txBox="1">
            <a:spLocks noGrp="1"/>
          </p:cNvSpPr>
          <p:nvPr>
            <p:ph type="sldNum" idx="12"/>
          </p:nvPr>
        </p:nvSpPr>
        <p:spPr>
          <a:xfrm>
            <a:off x="4337100" y="4751625"/>
            <a:ext cx="469800" cy="391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buNone/>
              <a:defRPr/>
            </a:lvl1pPr>
            <a:lvl2pPr lvl="1" algn="ctr" rtl="0">
              <a:buNone/>
              <a:defRPr/>
            </a:lvl2pPr>
            <a:lvl3pPr lvl="2" algn="ctr" rtl="0">
              <a:buNone/>
              <a:defRPr/>
            </a:lvl3pPr>
            <a:lvl4pPr lvl="3" algn="ctr" rtl="0">
              <a:buNone/>
              <a:defRPr/>
            </a:lvl4pPr>
            <a:lvl5pPr lvl="4" algn="ctr" rtl="0">
              <a:buNone/>
              <a:defRPr/>
            </a:lvl5pPr>
            <a:lvl6pPr lvl="5" algn="ctr" rtl="0">
              <a:buNone/>
              <a:defRPr/>
            </a:lvl6pPr>
            <a:lvl7pPr lvl="6" algn="ctr" rtl="0">
              <a:buNone/>
              <a:defRPr/>
            </a:lvl7pPr>
            <a:lvl8pPr lvl="7" algn="ctr" rtl="0">
              <a:buNone/>
              <a:defRPr/>
            </a:lvl8pPr>
            <a:lvl9pPr lvl="8" algn="ctr" rtl="0"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1 column" type="tx">
  <p:cSld name="TITLE_AND_BODY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5"/>
          <p:cNvSpPr/>
          <p:nvPr/>
        </p:nvSpPr>
        <p:spPr>
          <a:xfrm>
            <a:off x="1144200" y="2698575"/>
            <a:ext cx="893700" cy="893700"/>
          </a:xfrm>
          <a:prstGeom prst="ellipse">
            <a:avLst/>
          </a:prstGeom>
          <a:noFill/>
          <a:ln w="9525" cap="flat" cmpd="sng">
            <a:solidFill>
              <a:srgbClr val="BBCD00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" name="Google Shape;66;p5"/>
          <p:cNvSpPr txBox="1">
            <a:spLocks noGrp="1"/>
          </p:cNvSpPr>
          <p:nvPr>
            <p:ph type="title"/>
          </p:nvPr>
        </p:nvSpPr>
        <p:spPr>
          <a:xfrm>
            <a:off x="2935875" y="909050"/>
            <a:ext cx="5275500" cy="6411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5"/>
          <p:cNvSpPr txBox="1">
            <a:spLocks noGrp="1"/>
          </p:cNvSpPr>
          <p:nvPr>
            <p:ph type="body" idx="1"/>
          </p:nvPr>
        </p:nvSpPr>
        <p:spPr>
          <a:xfrm>
            <a:off x="2935875" y="1525758"/>
            <a:ext cx="5275500" cy="27861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81000">
              <a:spcBef>
                <a:spcPts val="600"/>
              </a:spcBef>
              <a:spcAft>
                <a:spcPts val="0"/>
              </a:spcAft>
              <a:buSzPts val="2400"/>
              <a:buChar char="◎"/>
              <a:defRPr sz="2400"/>
            </a:lvl1pPr>
            <a:lvl2pPr marL="914400" lvl="1" indent="-381000">
              <a:spcBef>
                <a:spcPts val="0"/>
              </a:spcBef>
              <a:spcAft>
                <a:spcPts val="0"/>
              </a:spcAft>
              <a:buSzPts val="2400"/>
              <a:buChar char="◉"/>
              <a:defRPr/>
            </a:lvl2pPr>
            <a:lvl3pPr marL="1371600" lvl="2" indent="-381000">
              <a:spcBef>
                <a:spcPts val="0"/>
              </a:spcBef>
              <a:spcAft>
                <a:spcPts val="0"/>
              </a:spcAft>
              <a:buSzPts val="2400"/>
              <a:buChar char="￮"/>
              <a:defRPr/>
            </a:lvl3pPr>
            <a:lvl4pPr marL="1828800" lvl="3" indent="-381000">
              <a:spcBef>
                <a:spcPts val="0"/>
              </a:spcBef>
              <a:spcAft>
                <a:spcPts val="0"/>
              </a:spcAft>
              <a:buSzPts val="2400"/>
              <a:buChar char="●"/>
              <a:defRPr sz="2400"/>
            </a:lvl4pPr>
            <a:lvl5pPr marL="2286000" lvl="4" indent="-381000">
              <a:spcBef>
                <a:spcPts val="0"/>
              </a:spcBef>
              <a:spcAft>
                <a:spcPts val="0"/>
              </a:spcAft>
              <a:buSzPts val="2400"/>
              <a:buChar char="○"/>
              <a:defRPr sz="2400"/>
            </a:lvl5pPr>
            <a:lvl6pPr marL="2743200" lvl="5" indent="-381000">
              <a:spcBef>
                <a:spcPts val="0"/>
              </a:spcBef>
              <a:spcAft>
                <a:spcPts val="0"/>
              </a:spcAft>
              <a:buSzPts val="2400"/>
              <a:buChar char="■"/>
              <a:defRPr sz="2400"/>
            </a:lvl6pPr>
            <a:lvl7pPr marL="3200400" lvl="6" indent="-381000">
              <a:spcBef>
                <a:spcPts val="0"/>
              </a:spcBef>
              <a:spcAft>
                <a:spcPts val="0"/>
              </a:spcAft>
              <a:buSzPts val="2400"/>
              <a:buChar char="●"/>
              <a:defRPr sz="2400"/>
            </a:lvl7pPr>
            <a:lvl8pPr marL="3657600" lvl="7" indent="-381000">
              <a:spcBef>
                <a:spcPts val="0"/>
              </a:spcBef>
              <a:spcAft>
                <a:spcPts val="0"/>
              </a:spcAft>
              <a:buSzPts val="2400"/>
              <a:buChar char="○"/>
              <a:defRPr sz="2400"/>
            </a:lvl8pPr>
            <a:lvl9pPr marL="4114800" lvl="8" indent="-381000">
              <a:spcBef>
                <a:spcPts val="0"/>
              </a:spcBef>
              <a:spcAft>
                <a:spcPts val="0"/>
              </a:spcAft>
              <a:buSzPts val="2400"/>
              <a:buChar char="■"/>
              <a:defRPr sz="2400"/>
            </a:lvl9pPr>
          </a:lstStyle>
          <a:p>
            <a:endParaRPr/>
          </a:p>
        </p:txBody>
      </p:sp>
      <p:sp>
        <p:nvSpPr>
          <p:cNvPr id="68" name="Google Shape;68;p5"/>
          <p:cNvSpPr/>
          <p:nvPr/>
        </p:nvSpPr>
        <p:spPr>
          <a:xfrm>
            <a:off x="259925" y="-206300"/>
            <a:ext cx="2347200" cy="2347200"/>
          </a:xfrm>
          <a:prstGeom prst="donut">
            <a:avLst>
              <a:gd name="adj" fmla="val 29778"/>
            </a:avLst>
          </a:prstGeom>
          <a:solidFill>
            <a:srgbClr val="00D1C6">
              <a:alpha val="8692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" name="Google Shape;69;p5"/>
          <p:cNvSpPr/>
          <p:nvPr/>
        </p:nvSpPr>
        <p:spPr>
          <a:xfrm>
            <a:off x="-152925" y="1360050"/>
            <a:ext cx="978600" cy="978600"/>
          </a:xfrm>
          <a:prstGeom prst="ellipse">
            <a:avLst/>
          </a:prstGeom>
          <a:solidFill>
            <a:srgbClr val="ED4A00">
              <a:alpha val="8667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0" name="Google Shape;70;p5"/>
          <p:cNvSpPr/>
          <p:nvPr/>
        </p:nvSpPr>
        <p:spPr>
          <a:xfrm>
            <a:off x="2339600" y="243625"/>
            <a:ext cx="657600" cy="657600"/>
          </a:xfrm>
          <a:prstGeom prst="ellipse">
            <a:avLst/>
          </a:prstGeom>
          <a:solidFill>
            <a:srgbClr val="00ACC3">
              <a:alpha val="8667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" name="Google Shape;71;p5"/>
          <p:cNvSpPr/>
          <p:nvPr/>
        </p:nvSpPr>
        <p:spPr>
          <a:xfrm>
            <a:off x="788725" y="2338650"/>
            <a:ext cx="811200" cy="811200"/>
          </a:xfrm>
          <a:prstGeom prst="donut">
            <a:avLst>
              <a:gd name="adj" fmla="val 22275"/>
            </a:avLst>
          </a:prstGeom>
          <a:solidFill>
            <a:srgbClr val="F8BB00">
              <a:alpha val="8667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" name="Google Shape;72;p5"/>
          <p:cNvSpPr/>
          <p:nvPr/>
        </p:nvSpPr>
        <p:spPr>
          <a:xfrm>
            <a:off x="153675" y="4149950"/>
            <a:ext cx="1207800" cy="1207800"/>
          </a:xfrm>
          <a:prstGeom prst="ellipse">
            <a:avLst/>
          </a:prstGeom>
          <a:solidFill>
            <a:srgbClr val="BBCD00">
              <a:alpha val="8667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" name="Google Shape;73;p5"/>
          <p:cNvSpPr/>
          <p:nvPr/>
        </p:nvSpPr>
        <p:spPr>
          <a:xfrm>
            <a:off x="1315800" y="3860975"/>
            <a:ext cx="550500" cy="550500"/>
          </a:xfrm>
          <a:prstGeom prst="donut">
            <a:avLst>
              <a:gd name="adj" fmla="val 42915"/>
            </a:avLst>
          </a:prstGeom>
          <a:solidFill>
            <a:srgbClr val="65BB48">
              <a:alpha val="8667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" name="Google Shape;74;p5"/>
          <p:cNvSpPr/>
          <p:nvPr/>
        </p:nvSpPr>
        <p:spPr>
          <a:xfrm>
            <a:off x="438575" y="2993025"/>
            <a:ext cx="304800" cy="304800"/>
          </a:xfrm>
          <a:prstGeom prst="ellipse">
            <a:avLst/>
          </a:prstGeom>
          <a:solidFill>
            <a:srgbClr val="E8004C">
              <a:alpha val="8667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" name="Google Shape;75;p5"/>
          <p:cNvSpPr/>
          <p:nvPr/>
        </p:nvSpPr>
        <p:spPr>
          <a:xfrm>
            <a:off x="7744850" y="420475"/>
            <a:ext cx="550500" cy="550500"/>
          </a:xfrm>
          <a:prstGeom prst="ellipse">
            <a:avLst/>
          </a:prstGeom>
          <a:solidFill>
            <a:srgbClr val="F8BB00">
              <a:alpha val="8667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" name="Google Shape;76;p5"/>
          <p:cNvSpPr/>
          <p:nvPr/>
        </p:nvSpPr>
        <p:spPr>
          <a:xfrm>
            <a:off x="8839500" y="1019775"/>
            <a:ext cx="397500" cy="397500"/>
          </a:xfrm>
          <a:prstGeom prst="ellipse">
            <a:avLst/>
          </a:prstGeom>
          <a:solidFill>
            <a:srgbClr val="00D1C6">
              <a:alpha val="8692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" name="Google Shape;77;p5"/>
          <p:cNvSpPr/>
          <p:nvPr/>
        </p:nvSpPr>
        <p:spPr>
          <a:xfrm>
            <a:off x="8295350" y="-321125"/>
            <a:ext cx="741600" cy="741600"/>
          </a:xfrm>
          <a:prstGeom prst="donut">
            <a:avLst>
              <a:gd name="adj" fmla="val 31897"/>
            </a:avLst>
          </a:prstGeom>
          <a:solidFill>
            <a:srgbClr val="00ACC3">
              <a:alpha val="8667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8" name="Google Shape;78;p5"/>
          <p:cNvSpPr/>
          <p:nvPr/>
        </p:nvSpPr>
        <p:spPr>
          <a:xfrm>
            <a:off x="8651500" y="1616325"/>
            <a:ext cx="188100" cy="188100"/>
          </a:xfrm>
          <a:prstGeom prst="ellipse">
            <a:avLst/>
          </a:prstGeom>
          <a:solidFill>
            <a:srgbClr val="BBCD00">
              <a:alpha val="8667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" name="Google Shape;79;p5"/>
          <p:cNvSpPr/>
          <p:nvPr/>
        </p:nvSpPr>
        <p:spPr>
          <a:xfrm>
            <a:off x="2179100" y="83125"/>
            <a:ext cx="978600" cy="978600"/>
          </a:xfrm>
          <a:prstGeom prst="ellipse">
            <a:avLst/>
          </a:prstGeom>
          <a:noFill/>
          <a:ln w="9525" cap="flat" cmpd="sng">
            <a:solidFill>
              <a:srgbClr val="00ACC3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0" name="Google Shape;80;p5"/>
          <p:cNvSpPr/>
          <p:nvPr/>
        </p:nvSpPr>
        <p:spPr>
          <a:xfrm>
            <a:off x="8062825" y="688875"/>
            <a:ext cx="449700" cy="449700"/>
          </a:xfrm>
          <a:prstGeom prst="ellipse">
            <a:avLst/>
          </a:prstGeom>
          <a:noFill/>
          <a:ln w="9525" cap="flat" cmpd="sng">
            <a:solidFill>
              <a:srgbClr val="ED4A00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1" name="Google Shape;81;p5"/>
          <p:cNvSpPr txBox="1">
            <a:spLocks noGrp="1"/>
          </p:cNvSpPr>
          <p:nvPr>
            <p:ph type="sldNum" idx="12"/>
          </p:nvPr>
        </p:nvSpPr>
        <p:spPr>
          <a:xfrm>
            <a:off x="8635625" y="4751625"/>
            <a:ext cx="469800" cy="391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 column + image">
  <p:cSld name="TITLE_AND_BODY_1"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6"/>
          <p:cNvSpPr txBox="1">
            <a:spLocks noGrp="1"/>
          </p:cNvSpPr>
          <p:nvPr>
            <p:ph type="title"/>
          </p:nvPr>
        </p:nvSpPr>
        <p:spPr>
          <a:xfrm>
            <a:off x="4572000" y="909050"/>
            <a:ext cx="3639600" cy="6411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rt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6"/>
          <p:cNvSpPr txBox="1">
            <a:spLocks noGrp="1"/>
          </p:cNvSpPr>
          <p:nvPr>
            <p:ph type="body" idx="1"/>
          </p:nvPr>
        </p:nvSpPr>
        <p:spPr>
          <a:xfrm>
            <a:off x="4572000" y="1525754"/>
            <a:ext cx="3639600" cy="27861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55600" rtl="0">
              <a:spcBef>
                <a:spcPts val="600"/>
              </a:spcBef>
              <a:spcAft>
                <a:spcPts val="0"/>
              </a:spcAft>
              <a:buSzPts val="2000"/>
              <a:buChar char="◎"/>
              <a:defRPr sz="2000"/>
            </a:lvl1pPr>
            <a:lvl2pPr marL="914400" lvl="1" indent="-355600" rtl="0">
              <a:spcBef>
                <a:spcPts val="0"/>
              </a:spcBef>
              <a:spcAft>
                <a:spcPts val="0"/>
              </a:spcAft>
              <a:buSzPts val="2000"/>
              <a:buChar char="◉"/>
              <a:defRPr sz="2000"/>
            </a:lvl2pPr>
            <a:lvl3pPr marL="1371600" lvl="2" indent="-355600" rtl="0">
              <a:spcBef>
                <a:spcPts val="0"/>
              </a:spcBef>
              <a:spcAft>
                <a:spcPts val="0"/>
              </a:spcAft>
              <a:buSzPts val="2000"/>
              <a:buChar char="￮"/>
              <a:defRPr sz="2000"/>
            </a:lvl3pPr>
            <a:lvl4pPr marL="1828800" lvl="3" indent="-355600" rtl="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4pPr>
            <a:lvl5pPr marL="2286000" lvl="4" indent="-355600" rtl="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5pPr>
            <a:lvl6pPr marL="2743200" lvl="5" indent="-355600" rtl="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6pPr>
            <a:lvl7pPr marL="3200400" lvl="6" indent="-355600" rtl="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7pPr>
            <a:lvl8pPr marL="3657600" lvl="7" indent="-355600" rtl="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8pPr>
            <a:lvl9pPr marL="4114800" lvl="8" indent="-355600" rtl="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9pPr>
          </a:lstStyle>
          <a:p>
            <a:endParaRPr/>
          </a:p>
        </p:txBody>
      </p:sp>
      <p:sp>
        <p:nvSpPr>
          <p:cNvPr id="85" name="Google Shape;85;p6"/>
          <p:cNvSpPr/>
          <p:nvPr/>
        </p:nvSpPr>
        <p:spPr>
          <a:xfrm>
            <a:off x="580275" y="751950"/>
            <a:ext cx="3639600" cy="3639600"/>
          </a:xfrm>
          <a:prstGeom prst="ellipse">
            <a:avLst/>
          </a:prstGeom>
          <a:solidFill>
            <a:srgbClr val="ED4A00">
              <a:alpha val="8667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86;p6"/>
          <p:cNvSpPr/>
          <p:nvPr/>
        </p:nvSpPr>
        <p:spPr>
          <a:xfrm>
            <a:off x="-295650" y="-356450"/>
            <a:ext cx="1057800" cy="1057800"/>
          </a:xfrm>
          <a:prstGeom prst="ellipse">
            <a:avLst/>
          </a:prstGeom>
          <a:solidFill>
            <a:srgbClr val="00ACC3">
              <a:alpha val="8667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87;p6"/>
          <p:cNvSpPr/>
          <p:nvPr/>
        </p:nvSpPr>
        <p:spPr>
          <a:xfrm>
            <a:off x="2836600" y="179825"/>
            <a:ext cx="978600" cy="978600"/>
          </a:xfrm>
          <a:prstGeom prst="donut">
            <a:avLst>
              <a:gd name="adj" fmla="val 39527"/>
            </a:avLst>
          </a:prstGeom>
          <a:solidFill>
            <a:srgbClr val="F8BB00">
              <a:alpha val="8667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88;p6"/>
          <p:cNvSpPr/>
          <p:nvPr/>
        </p:nvSpPr>
        <p:spPr>
          <a:xfrm>
            <a:off x="465975" y="3692750"/>
            <a:ext cx="1019400" cy="1019400"/>
          </a:xfrm>
          <a:prstGeom prst="ellipse">
            <a:avLst/>
          </a:prstGeom>
          <a:solidFill>
            <a:srgbClr val="BBCD00">
              <a:alpha val="8667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" name="Google Shape;89;p6"/>
          <p:cNvSpPr/>
          <p:nvPr/>
        </p:nvSpPr>
        <p:spPr>
          <a:xfrm>
            <a:off x="1485375" y="4559750"/>
            <a:ext cx="361500" cy="361500"/>
          </a:xfrm>
          <a:prstGeom prst="donut">
            <a:avLst>
              <a:gd name="adj" fmla="val 29951"/>
            </a:avLst>
          </a:prstGeom>
          <a:solidFill>
            <a:srgbClr val="65BB48">
              <a:alpha val="8667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90;p6"/>
          <p:cNvSpPr/>
          <p:nvPr/>
        </p:nvSpPr>
        <p:spPr>
          <a:xfrm>
            <a:off x="2364800" y="346950"/>
            <a:ext cx="274200" cy="273900"/>
          </a:xfrm>
          <a:prstGeom prst="ellipse">
            <a:avLst/>
          </a:prstGeom>
          <a:solidFill>
            <a:srgbClr val="E8004C">
              <a:alpha val="8667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" name="Google Shape;91;p6"/>
          <p:cNvSpPr/>
          <p:nvPr/>
        </p:nvSpPr>
        <p:spPr>
          <a:xfrm>
            <a:off x="-472600" y="-533400"/>
            <a:ext cx="1411800" cy="1411800"/>
          </a:xfrm>
          <a:prstGeom prst="ellipse">
            <a:avLst/>
          </a:prstGeom>
          <a:noFill/>
          <a:ln w="9525" cap="flat" cmpd="sng">
            <a:solidFill>
              <a:srgbClr val="00ACC3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" name="Google Shape;92;p6"/>
          <p:cNvSpPr/>
          <p:nvPr/>
        </p:nvSpPr>
        <p:spPr>
          <a:xfrm>
            <a:off x="2899000" y="242225"/>
            <a:ext cx="853800" cy="853800"/>
          </a:xfrm>
          <a:prstGeom prst="ellipse">
            <a:avLst/>
          </a:prstGeom>
          <a:noFill/>
          <a:ln w="9525" cap="flat" cmpd="sng">
            <a:solidFill>
              <a:srgbClr val="ED4A00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" name="Google Shape;93;p6"/>
          <p:cNvSpPr/>
          <p:nvPr/>
        </p:nvSpPr>
        <p:spPr>
          <a:xfrm>
            <a:off x="1061150" y="142950"/>
            <a:ext cx="538500" cy="538200"/>
          </a:xfrm>
          <a:prstGeom prst="ellipse">
            <a:avLst/>
          </a:prstGeom>
          <a:solidFill>
            <a:srgbClr val="00D1C6">
              <a:alpha val="8692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" name="Google Shape;94;p6"/>
          <p:cNvSpPr txBox="1">
            <a:spLocks noGrp="1"/>
          </p:cNvSpPr>
          <p:nvPr>
            <p:ph type="sldNum" idx="12"/>
          </p:nvPr>
        </p:nvSpPr>
        <p:spPr>
          <a:xfrm>
            <a:off x="8635625" y="4751625"/>
            <a:ext cx="469800" cy="391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2 columns" type="twoColTx">
  <p:cSld name="TITLE_AND_TWO_COLUMNS"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7"/>
          <p:cNvSpPr txBox="1">
            <a:spLocks noGrp="1"/>
          </p:cNvSpPr>
          <p:nvPr>
            <p:ph type="title"/>
          </p:nvPr>
        </p:nvSpPr>
        <p:spPr>
          <a:xfrm>
            <a:off x="2935875" y="909050"/>
            <a:ext cx="5275500" cy="6411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97" name="Google Shape;97;p7"/>
          <p:cNvSpPr txBox="1">
            <a:spLocks noGrp="1"/>
          </p:cNvSpPr>
          <p:nvPr>
            <p:ph type="body" idx="1"/>
          </p:nvPr>
        </p:nvSpPr>
        <p:spPr>
          <a:xfrm>
            <a:off x="2935875" y="1550150"/>
            <a:ext cx="2560500" cy="33759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>
              <a:spcBef>
                <a:spcPts val="600"/>
              </a:spcBef>
              <a:spcAft>
                <a:spcPts val="0"/>
              </a:spcAft>
              <a:buSzPts val="1800"/>
              <a:buChar char="◎"/>
              <a:defRPr sz="1800"/>
            </a:lvl1pPr>
            <a:lvl2pPr marL="914400" lvl="1" indent="-342900">
              <a:spcBef>
                <a:spcPts val="0"/>
              </a:spcBef>
              <a:spcAft>
                <a:spcPts val="0"/>
              </a:spcAft>
              <a:buSzPts val="1800"/>
              <a:buChar char="◉"/>
              <a:defRPr sz="1800"/>
            </a:lvl2pPr>
            <a:lvl3pPr marL="1371600" lvl="2" indent="-342900">
              <a:spcBef>
                <a:spcPts val="0"/>
              </a:spcBef>
              <a:spcAft>
                <a:spcPts val="0"/>
              </a:spcAft>
              <a:buSzPts val="1800"/>
              <a:buChar char="￮"/>
              <a:defRPr sz="1800"/>
            </a:lvl3pPr>
            <a:lvl4pPr marL="1828800" lvl="3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4pPr>
            <a:lvl5pPr marL="2286000" lvl="4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5pPr>
            <a:lvl6pPr marL="2743200" lvl="5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6pPr>
            <a:lvl7pPr marL="3200400" lvl="6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7pPr>
            <a:lvl8pPr marL="3657600" lvl="7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8pPr>
            <a:lvl9pPr marL="4114800" lvl="8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9pPr>
          </a:lstStyle>
          <a:p>
            <a:endParaRPr/>
          </a:p>
        </p:txBody>
      </p:sp>
      <p:sp>
        <p:nvSpPr>
          <p:cNvPr id="98" name="Google Shape;98;p7"/>
          <p:cNvSpPr txBox="1">
            <a:spLocks noGrp="1"/>
          </p:cNvSpPr>
          <p:nvPr>
            <p:ph type="body" idx="2"/>
          </p:nvPr>
        </p:nvSpPr>
        <p:spPr>
          <a:xfrm>
            <a:off x="5650849" y="1550150"/>
            <a:ext cx="2560500" cy="33759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>
              <a:spcBef>
                <a:spcPts val="600"/>
              </a:spcBef>
              <a:spcAft>
                <a:spcPts val="0"/>
              </a:spcAft>
              <a:buSzPts val="1800"/>
              <a:buChar char="◎"/>
              <a:defRPr sz="1800"/>
            </a:lvl1pPr>
            <a:lvl2pPr marL="914400" lvl="1" indent="-342900">
              <a:spcBef>
                <a:spcPts val="0"/>
              </a:spcBef>
              <a:spcAft>
                <a:spcPts val="0"/>
              </a:spcAft>
              <a:buSzPts val="1800"/>
              <a:buChar char="◉"/>
              <a:defRPr sz="1800"/>
            </a:lvl2pPr>
            <a:lvl3pPr marL="1371600" lvl="2" indent="-342900">
              <a:spcBef>
                <a:spcPts val="0"/>
              </a:spcBef>
              <a:spcAft>
                <a:spcPts val="0"/>
              </a:spcAft>
              <a:buSzPts val="1800"/>
              <a:buChar char="￮"/>
              <a:defRPr sz="1800"/>
            </a:lvl3pPr>
            <a:lvl4pPr marL="1828800" lvl="3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4pPr>
            <a:lvl5pPr marL="2286000" lvl="4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5pPr>
            <a:lvl6pPr marL="2743200" lvl="5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6pPr>
            <a:lvl7pPr marL="3200400" lvl="6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7pPr>
            <a:lvl8pPr marL="3657600" lvl="7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8pPr>
            <a:lvl9pPr marL="4114800" lvl="8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9pPr>
          </a:lstStyle>
          <a:p>
            <a:endParaRPr/>
          </a:p>
        </p:txBody>
      </p:sp>
      <p:sp>
        <p:nvSpPr>
          <p:cNvPr id="99" name="Google Shape;99;p7"/>
          <p:cNvSpPr/>
          <p:nvPr/>
        </p:nvSpPr>
        <p:spPr>
          <a:xfrm>
            <a:off x="-358950" y="2194400"/>
            <a:ext cx="2347200" cy="2347200"/>
          </a:xfrm>
          <a:prstGeom prst="donut">
            <a:avLst>
              <a:gd name="adj" fmla="val 36789"/>
            </a:avLst>
          </a:prstGeom>
          <a:solidFill>
            <a:srgbClr val="BBCD00">
              <a:alpha val="8667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0" name="Google Shape;100;p7"/>
          <p:cNvSpPr/>
          <p:nvPr/>
        </p:nvSpPr>
        <p:spPr>
          <a:xfrm>
            <a:off x="198450" y="-321125"/>
            <a:ext cx="978600" cy="978600"/>
          </a:xfrm>
          <a:prstGeom prst="ellipse">
            <a:avLst/>
          </a:prstGeom>
          <a:noFill/>
          <a:ln w="9525" cap="flat" cmpd="sng">
            <a:solidFill>
              <a:srgbClr val="E8004C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1" name="Google Shape;101;p7"/>
          <p:cNvSpPr/>
          <p:nvPr/>
        </p:nvSpPr>
        <p:spPr>
          <a:xfrm>
            <a:off x="198450" y="420475"/>
            <a:ext cx="657600" cy="657600"/>
          </a:xfrm>
          <a:prstGeom prst="ellipse">
            <a:avLst/>
          </a:prstGeom>
          <a:solidFill>
            <a:srgbClr val="ED4A00">
              <a:alpha val="8667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2" name="Google Shape;102;p7"/>
          <p:cNvSpPr/>
          <p:nvPr/>
        </p:nvSpPr>
        <p:spPr>
          <a:xfrm>
            <a:off x="1177051" y="657475"/>
            <a:ext cx="846900" cy="846900"/>
          </a:xfrm>
          <a:prstGeom prst="donut">
            <a:avLst>
              <a:gd name="adj" fmla="val 22275"/>
            </a:avLst>
          </a:prstGeom>
          <a:solidFill>
            <a:srgbClr val="00ACC3">
              <a:alpha val="8667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3" name="Google Shape;103;p7"/>
          <p:cNvSpPr/>
          <p:nvPr/>
        </p:nvSpPr>
        <p:spPr>
          <a:xfrm>
            <a:off x="887650" y="4142300"/>
            <a:ext cx="1207800" cy="1207800"/>
          </a:xfrm>
          <a:prstGeom prst="ellipse">
            <a:avLst/>
          </a:prstGeom>
          <a:solidFill>
            <a:srgbClr val="65BB48">
              <a:alpha val="8667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" name="Google Shape;104;p7"/>
          <p:cNvSpPr/>
          <p:nvPr/>
        </p:nvSpPr>
        <p:spPr>
          <a:xfrm>
            <a:off x="153675" y="4799600"/>
            <a:ext cx="550500" cy="550500"/>
          </a:xfrm>
          <a:prstGeom prst="donut">
            <a:avLst>
              <a:gd name="adj" fmla="val 18606"/>
            </a:avLst>
          </a:prstGeom>
          <a:solidFill>
            <a:srgbClr val="F8BB00">
              <a:alpha val="8667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5" name="Google Shape;105;p7"/>
          <p:cNvSpPr/>
          <p:nvPr/>
        </p:nvSpPr>
        <p:spPr>
          <a:xfrm>
            <a:off x="1172525" y="1696950"/>
            <a:ext cx="304800" cy="304800"/>
          </a:xfrm>
          <a:prstGeom prst="ellipse">
            <a:avLst/>
          </a:prstGeom>
          <a:solidFill>
            <a:srgbClr val="00D1C6">
              <a:alpha val="8692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6" name="Google Shape;106;p7"/>
          <p:cNvSpPr/>
          <p:nvPr/>
        </p:nvSpPr>
        <p:spPr>
          <a:xfrm>
            <a:off x="7844250" y="619275"/>
            <a:ext cx="550500" cy="550500"/>
          </a:xfrm>
          <a:prstGeom prst="ellipse">
            <a:avLst/>
          </a:prstGeom>
          <a:solidFill>
            <a:srgbClr val="00D1C6">
              <a:alpha val="8692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7"/>
          <p:cNvSpPr/>
          <p:nvPr/>
        </p:nvSpPr>
        <p:spPr>
          <a:xfrm>
            <a:off x="7515500" y="-72500"/>
            <a:ext cx="397500" cy="397500"/>
          </a:xfrm>
          <a:prstGeom prst="donut">
            <a:avLst>
              <a:gd name="adj" fmla="val 30568"/>
            </a:avLst>
          </a:prstGeom>
          <a:solidFill>
            <a:srgbClr val="65BB48">
              <a:alpha val="8667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8" name="Google Shape;108;p7"/>
          <p:cNvSpPr/>
          <p:nvPr/>
        </p:nvSpPr>
        <p:spPr>
          <a:xfrm>
            <a:off x="8651500" y="1030850"/>
            <a:ext cx="304800" cy="304800"/>
          </a:xfrm>
          <a:prstGeom prst="ellipse">
            <a:avLst/>
          </a:prstGeom>
          <a:solidFill>
            <a:srgbClr val="F8BB00">
              <a:alpha val="8667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9" name="Google Shape;109;p7"/>
          <p:cNvSpPr/>
          <p:nvPr/>
        </p:nvSpPr>
        <p:spPr>
          <a:xfrm>
            <a:off x="8097900" y="167450"/>
            <a:ext cx="741600" cy="741600"/>
          </a:xfrm>
          <a:prstGeom prst="donut">
            <a:avLst>
              <a:gd name="adj" fmla="val 8064"/>
            </a:avLst>
          </a:prstGeom>
          <a:solidFill>
            <a:srgbClr val="00ACC3">
              <a:alpha val="8667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0" name="Google Shape;110;p7"/>
          <p:cNvSpPr/>
          <p:nvPr/>
        </p:nvSpPr>
        <p:spPr>
          <a:xfrm>
            <a:off x="8394750" y="1504375"/>
            <a:ext cx="188100" cy="188100"/>
          </a:xfrm>
          <a:prstGeom prst="ellipse">
            <a:avLst/>
          </a:prstGeom>
          <a:solidFill>
            <a:srgbClr val="BBCD00">
              <a:alpha val="8667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1" name="Google Shape;111;p7"/>
          <p:cNvSpPr/>
          <p:nvPr/>
        </p:nvSpPr>
        <p:spPr>
          <a:xfrm>
            <a:off x="-205625" y="2347725"/>
            <a:ext cx="2040600" cy="2040600"/>
          </a:xfrm>
          <a:prstGeom prst="ellipse">
            <a:avLst/>
          </a:prstGeom>
          <a:noFill/>
          <a:ln w="9525" cap="flat" cmpd="sng">
            <a:solidFill>
              <a:srgbClr val="65BB48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2" name="Google Shape;112;p7"/>
          <p:cNvSpPr/>
          <p:nvPr/>
        </p:nvSpPr>
        <p:spPr>
          <a:xfrm>
            <a:off x="305125" y="-214450"/>
            <a:ext cx="765300" cy="765300"/>
          </a:xfrm>
          <a:prstGeom prst="ellipse">
            <a:avLst/>
          </a:prstGeom>
          <a:solidFill>
            <a:srgbClr val="E8004C">
              <a:alpha val="8667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3" name="Google Shape;113;p7"/>
          <p:cNvSpPr/>
          <p:nvPr/>
        </p:nvSpPr>
        <p:spPr>
          <a:xfrm>
            <a:off x="8532600" y="911950"/>
            <a:ext cx="542700" cy="542700"/>
          </a:xfrm>
          <a:prstGeom prst="ellipse">
            <a:avLst/>
          </a:prstGeom>
          <a:noFill/>
          <a:ln w="9525" cap="flat" cmpd="sng">
            <a:solidFill>
              <a:srgbClr val="F8BB00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4" name="Google Shape;114;p7"/>
          <p:cNvSpPr txBox="1">
            <a:spLocks noGrp="1"/>
          </p:cNvSpPr>
          <p:nvPr>
            <p:ph type="sldNum" idx="12"/>
          </p:nvPr>
        </p:nvSpPr>
        <p:spPr>
          <a:xfrm>
            <a:off x="8635625" y="4751625"/>
            <a:ext cx="469800" cy="391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3 columns">
  <p:cSld name="TITLE_AND_TWO_COLUMNS_1"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8"/>
          <p:cNvSpPr/>
          <p:nvPr/>
        </p:nvSpPr>
        <p:spPr>
          <a:xfrm>
            <a:off x="8638525" y="1472600"/>
            <a:ext cx="978600" cy="978600"/>
          </a:xfrm>
          <a:prstGeom prst="ellipse">
            <a:avLst/>
          </a:prstGeom>
          <a:noFill/>
          <a:ln w="9525" cap="flat" cmpd="sng">
            <a:solidFill>
              <a:srgbClr val="ED4A00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7" name="Google Shape;117;p8"/>
          <p:cNvSpPr txBox="1">
            <a:spLocks noGrp="1"/>
          </p:cNvSpPr>
          <p:nvPr>
            <p:ph type="title"/>
          </p:nvPr>
        </p:nvSpPr>
        <p:spPr>
          <a:xfrm>
            <a:off x="2935875" y="909050"/>
            <a:ext cx="5275500" cy="6411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rt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118" name="Google Shape;118;p8"/>
          <p:cNvSpPr txBox="1">
            <a:spLocks noGrp="1"/>
          </p:cNvSpPr>
          <p:nvPr>
            <p:ph type="body" idx="1"/>
          </p:nvPr>
        </p:nvSpPr>
        <p:spPr>
          <a:xfrm>
            <a:off x="2935875" y="1550150"/>
            <a:ext cx="1700400" cy="3375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 rtl="0">
              <a:spcBef>
                <a:spcPts val="600"/>
              </a:spcBef>
              <a:spcAft>
                <a:spcPts val="0"/>
              </a:spcAft>
              <a:buSzPts val="1400"/>
              <a:buChar char="◎"/>
              <a:defRPr sz="1400"/>
            </a:lvl1pPr>
            <a:lvl2pPr marL="914400" lvl="1" indent="-317500" rtl="0">
              <a:spcBef>
                <a:spcPts val="0"/>
              </a:spcBef>
              <a:spcAft>
                <a:spcPts val="0"/>
              </a:spcAft>
              <a:buSzPts val="1400"/>
              <a:buChar char="◉"/>
              <a:defRPr sz="1400"/>
            </a:lvl2pPr>
            <a:lvl3pPr marL="1371600" lvl="2" indent="-317500" rtl="0">
              <a:spcBef>
                <a:spcPts val="0"/>
              </a:spcBef>
              <a:spcAft>
                <a:spcPts val="0"/>
              </a:spcAft>
              <a:buSzPts val="1400"/>
              <a:buChar char="￮"/>
              <a:defRPr sz="1400"/>
            </a:lvl3pPr>
            <a:lvl4pPr marL="1828800" lvl="3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4pPr>
            <a:lvl5pPr marL="2286000" lvl="4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400"/>
            </a:lvl5pPr>
            <a:lvl6pPr marL="2743200" lvl="5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400"/>
            </a:lvl6pPr>
            <a:lvl7pPr marL="3200400" lvl="6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7pPr>
            <a:lvl8pPr marL="3657600" lvl="7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400"/>
            </a:lvl8pPr>
            <a:lvl9pPr marL="4114800" lvl="8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400"/>
            </a:lvl9pPr>
          </a:lstStyle>
          <a:p>
            <a:endParaRPr/>
          </a:p>
        </p:txBody>
      </p:sp>
      <p:sp>
        <p:nvSpPr>
          <p:cNvPr id="119" name="Google Shape;119;p8"/>
          <p:cNvSpPr txBox="1">
            <a:spLocks noGrp="1"/>
          </p:cNvSpPr>
          <p:nvPr>
            <p:ph type="body" idx="2"/>
          </p:nvPr>
        </p:nvSpPr>
        <p:spPr>
          <a:xfrm>
            <a:off x="4723373" y="1550150"/>
            <a:ext cx="1700400" cy="3375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 rtl="0">
              <a:spcBef>
                <a:spcPts val="600"/>
              </a:spcBef>
              <a:spcAft>
                <a:spcPts val="0"/>
              </a:spcAft>
              <a:buSzPts val="1400"/>
              <a:buChar char="◎"/>
              <a:defRPr sz="1400"/>
            </a:lvl1pPr>
            <a:lvl2pPr marL="914400" lvl="1" indent="-317500" rtl="0">
              <a:spcBef>
                <a:spcPts val="0"/>
              </a:spcBef>
              <a:spcAft>
                <a:spcPts val="0"/>
              </a:spcAft>
              <a:buSzPts val="1400"/>
              <a:buChar char="◉"/>
              <a:defRPr sz="1400"/>
            </a:lvl2pPr>
            <a:lvl3pPr marL="1371600" lvl="2" indent="-317500" rtl="0">
              <a:spcBef>
                <a:spcPts val="0"/>
              </a:spcBef>
              <a:spcAft>
                <a:spcPts val="0"/>
              </a:spcAft>
              <a:buSzPts val="1400"/>
              <a:buChar char="￮"/>
              <a:defRPr sz="1400"/>
            </a:lvl3pPr>
            <a:lvl4pPr marL="1828800" lvl="3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4pPr>
            <a:lvl5pPr marL="2286000" lvl="4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400"/>
            </a:lvl5pPr>
            <a:lvl6pPr marL="2743200" lvl="5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400"/>
            </a:lvl6pPr>
            <a:lvl7pPr marL="3200400" lvl="6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7pPr>
            <a:lvl8pPr marL="3657600" lvl="7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400"/>
            </a:lvl8pPr>
            <a:lvl9pPr marL="4114800" lvl="8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400"/>
            </a:lvl9pPr>
          </a:lstStyle>
          <a:p>
            <a:endParaRPr/>
          </a:p>
        </p:txBody>
      </p:sp>
      <p:sp>
        <p:nvSpPr>
          <p:cNvPr id="120" name="Google Shape;120;p8"/>
          <p:cNvSpPr txBox="1">
            <a:spLocks noGrp="1"/>
          </p:cNvSpPr>
          <p:nvPr>
            <p:ph type="body" idx="3"/>
          </p:nvPr>
        </p:nvSpPr>
        <p:spPr>
          <a:xfrm>
            <a:off x="6510871" y="1550150"/>
            <a:ext cx="1700400" cy="3375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 rtl="0">
              <a:spcBef>
                <a:spcPts val="600"/>
              </a:spcBef>
              <a:spcAft>
                <a:spcPts val="0"/>
              </a:spcAft>
              <a:buSzPts val="1400"/>
              <a:buChar char="◎"/>
              <a:defRPr sz="1400"/>
            </a:lvl1pPr>
            <a:lvl2pPr marL="914400" lvl="1" indent="-317500" rtl="0">
              <a:spcBef>
                <a:spcPts val="0"/>
              </a:spcBef>
              <a:spcAft>
                <a:spcPts val="0"/>
              </a:spcAft>
              <a:buSzPts val="1400"/>
              <a:buChar char="◉"/>
              <a:defRPr sz="1400"/>
            </a:lvl2pPr>
            <a:lvl3pPr marL="1371600" lvl="2" indent="-317500" rtl="0">
              <a:spcBef>
                <a:spcPts val="0"/>
              </a:spcBef>
              <a:spcAft>
                <a:spcPts val="0"/>
              </a:spcAft>
              <a:buSzPts val="1400"/>
              <a:buChar char="￮"/>
              <a:defRPr sz="1400"/>
            </a:lvl3pPr>
            <a:lvl4pPr marL="1828800" lvl="3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4pPr>
            <a:lvl5pPr marL="2286000" lvl="4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400"/>
            </a:lvl5pPr>
            <a:lvl6pPr marL="2743200" lvl="5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400"/>
            </a:lvl6pPr>
            <a:lvl7pPr marL="3200400" lvl="6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7pPr>
            <a:lvl8pPr marL="3657600" lvl="7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400"/>
            </a:lvl8pPr>
            <a:lvl9pPr marL="4114800" lvl="8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400"/>
            </a:lvl9pPr>
          </a:lstStyle>
          <a:p>
            <a:endParaRPr/>
          </a:p>
        </p:txBody>
      </p:sp>
      <p:sp>
        <p:nvSpPr>
          <p:cNvPr id="121" name="Google Shape;121;p8"/>
          <p:cNvSpPr/>
          <p:nvPr/>
        </p:nvSpPr>
        <p:spPr>
          <a:xfrm>
            <a:off x="1016475" y="2981600"/>
            <a:ext cx="440400" cy="440400"/>
          </a:xfrm>
          <a:prstGeom prst="ellipse">
            <a:avLst/>
          </a:prstGeom>
          <a:solidFill>
            <a:srgbClr val="65BB48">
              <a:alpha val="8667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2" name="Google Shape;122;p8"/>
          <p:cNvSpPr/>
          <p:nvPr/>
        </p:nvSpPr>
        <p:spPr>
          <a:xfrm>
            <a:off x="-68725" y="3346150"/>
            <a:ext cx="819600" cy="819600"/>
          </a:xfrm>
          <a:prstGeom prst="ellipse">
            <a:avLst/>
          </a:prstGeom>
          <a:noFill/>
          <a:ln w="9525" cap="flat" cmpd="sng">
            <a:solidFill>
              <a:srgbClr val="00D1C6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3" name="Google Shape;123;p8"/>
          <p:cNvSpPr/>
          <p:nvPr/>
        </p:nvSpPr>
        <p:spPr>
          <a:xfrm>
            <a:off x="1361475" y="140725"/>
            <a:ext cx="862800" cy="863400"/>
          </a:xfrm>
          <a:prstGeom prst="donut">
            <a:avLst>
              <a:gd name="adj" fmla="val 43200"/>
            </a:avLst>
          </a:prstGeom>
          <a:solidFill>
            <a:srgbClr val="E8004C">
              <a:alpha val="8667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4" name="Google Shape;124;p8"/>
          <p:cNvSpPr/>
          <p:nvPr/>
        </p:nvSpPr>
        <p:spPr>
          <a:xfrm>
            <a:off x="1438125" y="3422000"/>
            <a:ext cx="1062000" cy="1062000"/>
          </a:xfrm>
          <a:prstGeom prst="donut">
            <a:avLst>
              <a:gd name="adj" fmla="val 9905"/>
            </a:avLst>
          </a:prstGeom>
          <a:solidFill>
            <a:srgbClr val="BBCD00">
              <a:alpha val="8667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5" name="Google Shape;125;p8"/>
          <p:cNvSpPr/>
          <p:nvPr/>
        </p:nvSpPr>
        <p:spPr>
          <a:xfrm>
            <a:off x="2059425" y="1112475"/>
            <a:ext cx="304800" cy="304800"/>
          </a:xfrm>
          <a:prstGeom prst="ellipse">
            <a:avLst/>
          </a:prstGeom>
          <a:solidFill>
            <a:srgbClr val="ED4A00">
              <a:alpha val="8667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6" name="Google Shape;126;p8"/>
          <p:cNvSpPr/>
          <p:nvPr/>
        </p:nvSpPr>
        <p:spPr>
          <a:xfrm>
            <a:off x="8723500" y="270225"/>
            <a:ext cx="550500" cy="550500"/>
          </a:xfrm>
          <a:prstGeom prst="ellipse">
            <a:avLst/>
          </a:prstGeom>
          <a:solidFill>
            <a:srgbClr val="F8BB00">
              <a:alpha val="8667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7" name="Google Shape;127;p8"/>
          <p:cNvSpPr/>
          <p:nvPr/>
        </p:nvSpPr>
        <p:spPr>
          <a:xfrm>
            <a:off x="8546800" y="608625"/>
            <a:ext cx="397500" cy="397500"/>
          </a:xfrm>
          <a:prstGeom prst="donut">
            <a:avLst>
              <a:gd name="adj" fmla="val 8754"/>
            </a:avLst>
          </a:prstGeom>
          <a:solidFill>
            <a:srgbClr val="65BB48">
              <a:alpha val="8667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8" name="Google Shape;128;p8"/>
          <p:cNvSpPr/>
          <p:nvPr/>
        </p:nvSpPr>
        <p:spPr>
          <a:xfrm>
            <a:off x="8211275" y="1152650"/>
            <a:ext cx="397500" cy="397500"/>
          </a:xfrm>
          <a:prstGeom prst="ellipse">
            <a:avLst/>
          </a:prstGeom>
          <a:solidFill>
            <a:srgbClr val="ED4A00">
              <a:alpha val="8667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9" name="Google Shape;129;p8"/>
          <p:cNvSpPr/>
          <p:nvPr/>
        </p:nvSpPr>
        <p:spPr>
          <a:xfrm>
            <a:off x="7599600" y="-275250"/>
            <a:ext cx="741600" cy="741600"/>
          </a:xfrm>
          <a:prstGeom prst="donut">
            <a:avLst>
              <a:gd name="adj" fmla="val 39163"/>
            </a:avLst>
          </a:prstGeom>
          <a:solidFill>
            <a:srgbClr val="BBCD00">
              <a:alpha val="8667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0" name="Google Shape;130;p8"/>
          <p:cNvSpPr/>
          <p:nvPr/>
        </p:nvSpPr>
        <p:spPr>
          <a:xfrm>
            <a:off x="9033775" y="1867850"/>
            <a:ext cx="188100" cy="188100"/>
          </a:xfrm>
          <a:prstGeom prst="ellipse">
            <a:avLst/>
          </a:prstGeom>
          <a:solidFill>
            <a:srgbClr val="E8004C">
              <a:alpha val="8667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1" name="Google Shape;131;p8"/>
          <p:cNvSpPr/>
          <p:nvPr/>
        </p:nvSpPr>
        <p:spPr>
          <a:xfrm>
            <a:off x="-480225" y="243625"/>
            <a:ext cx="2347200" cy="2347200"/>
          </a:xfrm>
          <a:prstGeom prst="donut">
            <a:avLst>
              <a:gd name="adj" fmla="val 21094"/>
            </a:avLst>
          </a:prstGeom>
          <a:solidFill>
            <a:srgbClr val="F8BB00">
              <a:alpha val="8667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2" name="Google Shape;132;p8"/>
          <p:cNvSpPr/>
          <p:nvPr/>
        </p:nvSpPr>
        <p:spPr>
          <a:xfrm>
            <a:off x="1016475" y="4091700"/>
            <a:ext cx="1207800" cy="1207800"/>
          </a:xfrm>
          <a:prstGeom prst="ellipse">
            <a:avLst/>
          </a:prstGeom>
          <a:solidFill>
            <a:srgbClr val="00ACC3">
              <a:alpha val="8667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3" name="Google Shape;133;p8"/>
          <p:cNvSpPr/>
          <p:nvPr/>
        </p:nvSpPr>
        <p:spPr>
          <a:xfrm>
            <a:off x="204075" y="927925"/>
            <a:ext cx="978600" cy="978600"/>
          </a:xfrm>
          <a:prstGeom prst="ellipse">
            <a:avLst/>
          </a:prstGeom>
          <a:noFill/>
          <a:ln w="9525" cap="flat" cmpd="sng">
            <a:solidFill>
              <a:srgbClr val="BBCD00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4" name="Google Shape;134;p8"/>
          <p:cNvSpPr txBox="1">
            <a:spLocks noGrp="1"/>
          </p:cNvSpPr>
          <p:nvPr>
            <p:ph type="sldNum" idx="12"/>
          </p:nvPr>
        </p:nvSpPr>
        <p:spPr>
          <a:xfrm>
            <a:off x="8635625" y="4751625"/>
            <a:ext cx="469800" cy="391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9"/>
          <p:cNvSpPr txBox="1">
            <a:spLocks noGrp="1"/>
          </p:cNvSpPr>
          <p:nvPr>
            <p:ph type="title"/>
          </p:nvPr>
        </p:nvSpPr>
        <p:spPr>
          <a:xfrm>
            <a:off x="2935875" y="909050"/>
            <a:ext cx="5275500" cy="6411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137" name="Google Shape;137;p9"/>
          <p:cNvSpPr/>
          <p:nvPr/>
        </p:nvSpPr>
        <p:spPr>
          <a:xfrm>
            <a:off x="1280688" y="3669150"/>
            <a:ext cx="206100" cy="206100"/>
          </a:xfrm>
          <a:prstGeom prst="ellipse">
            <a:avLst/>
          </a:prstGeom>
          <a:solidFill>
            <a:srgbClr val="00D1C6">
              <a:alpha val="8692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8" name="Google Shape;138;p9"/>
          <p:cNvSpPr/>
          <p:nvPr/>
        </p:nvSpPr>
        <p:spPr>
          <a:xfrm>
            <a:off x="180500" y="4023250"/>
            <a:ext cx="1370700" cy="1370700"/>
          </a:xfrm>
          <a:prstGeom prst="ellipse">
            <a:avLst/>
          </a:prstGeom>
          <a:solidFill>
            <a:srgbClr val="BBCD00">
              <a:alpha val="8667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9" name="Google Shape;139;p9"/>
          <p:cNvSpPr/>
          <p:nvPr/>
        </p:nvSpPr>
        <p:spPr>
          <a:xfrm>
            <a:off x="246046" y="3213146"/>
            <a:ext cx="456000" cy="456000"/>
          </a:xfrm>
          <a:prstGeom prst="ellipse">
            <a:avLst/>
          </a:prstGeom>
          <a:solidFill>
            <a:srgbClr val="65BB48">
              <a:alpha val="8667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0" name="Google Shape;140;p9"/>
          <p:cNvSpPr/>
          <p:nvPr/>
        </p:nvSpPr>
        <p:spPr>
          <a:xfrm>
            <a:off x="71500" y="3038600"/>
            <a:ext cx="804900" cy="804900"/>
          </a:xfrm>
          <a:prstGeom prst="ellipse">
            <a:avLst/>
          </a:prstGeom>
          <a:noFill/>
          <a:ln w="9525" cap="flat" cmpd="sng">
            <a:solidFill>
              <a:srgbClr val="65BB48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1" name="Google Shape;141;p9"/>
          <p:cNvSpPr/>
          <p:nvPr/>
        </p:nvSpPr>
        <p:spPr>
          <a:xfrm>
            <a:off x="1280700" y="1608475"/>
            <a:ext cx="1043400" cy="1044000"/>
          </a:xfrm>
          <a:prstGeom prst="donut">
            <a:avLst>
              <a:gd name="adj" fmla="val 43200"/>
            </a:avLst>
          </a:prstGeom>
          <a:solidFill>
            <a:srgbClr val="F8BB00">
              <a:alpha val="8667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2" name="Google Shape;142;p9"/>
          <p:cNvSpPr/>
          <p:nvPr/>
        </p:nvSpPr>
        <p:spPr>
          <a:xfrm>
            <a:off x="1640475" y="-201875"/>
            <a:ext cx="750300" cy="750300"/>
          </a:xfrm>
          <a:prstGeom prst="ellipse">
            <a:avLst/>
          </a:prstGeom>
          <a:solidFill>
            <a:srgbClr val="ED4A00">
              <a:alpha val="8667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3" name="Google Shape;143;p9"/>
          <p:cNvSpPr/>
          <p:nvPr/>
        </p:nvSpPr>
        <p:spPr>
          <a:xfrm>
            <a:off x="-480225" y="243625"/>
            <a:ext cx="2347200" cy="2347200"/>
          </a:xfrm>
          <a:prstGeom prst="donut">
            <a:avLst>
              <a:gd name="adj" fmla="val 6129"/>
            </a:avLst>
          </a:prstGeom>
          <a:solidFill>
            <a:srgbClr val="E8004C">
              <a:alpha val="8667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4" name="Google Shape;144;p9"/>
          <p:cNvSpPr/>
          <p:nvPr/>
        </p:nvSpPr>
        <p:spPr>
          <a:xfrm>
            <a:off x="-222975" y="500875"/>
            <a:ext cx="1832700" cy="1832700"/>
          </a:xfrm>
          <a:prstGeom prst="ellipse">
            <a:avLst/>
          </a:prstGeom>
          <a:noFill/>
          <a:ln w="9525" cap="flat" cmpd="sng">
            <a:solidFill>
              <a:srgbClr val="ED4A00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5" name="Google Shape;145;p9"/>
          <p:cNvSpPr/>
          <p:nvPr/>
        </p:nvSpPr>
        <p:spPr>
          <a:xfrm>
            <a:off x="1280700" y="3950125"/>
            <a:ext cx="750300" cy="750300"/>
          </a:xfrm>
          <a:prstGeom prst="ellipse">
            <a:avLst/>
          </a:prstGeom>
          <a:solidFill>
            <a:srgbClr val="00ACC3">
              <a:alpha val="8667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6" name="Google Shape;146;p9"/>
          <p:cNvSpPr/>
          <p:nvPr/>
        </p:nvSpPr>
        <p:spPr>
          <a:xfrm>
            <a:off x="7913000" y="600225"/>
            <a:ext cx="550500" cy="550500"/>
          </a:xfrm>
          <a:prstGeom prst="ellipse">
            <a:avLst/>
          </a:prstGeom>
          <a:solidFill>
            <a:srgbClr val="00D1C6">
              <a:alpha val="8692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7" name="Google Shape;147;p9"/>
          <p:cNvSpPr/>
          <p:nvPr/>
        </p:nvSpPr>
        <p:spPr>
          <a:xfrm>
            <a:off x="8703400" y="1608475"/>
            <a:ext cx="287100" cy="287100"/>
          </a:xfrm>
          <a:prstGeom prst="donut">
            <a:avLst>
              <a:gd name="adj" fmla="val 18608"/>
            </a:avLst>
          </a:prstGeom>
          <a:solidFill>
            <a:srgbClr val="ED4A00">
              <a:alpha val="8667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8" name="Google Shape;148;p9"/>
          <p:cNvSpPr/>
          <p:nvPr/>
        </p:nvSpPr>
        <p:spPr>
          <a:xfrm>
            <a:off x="8809377" y="886439"/>
            <a:ext cx="416400" cy="416400"/>
          </a:xfrm>
          <a:prstGeom prst="ellipse">
            <a:avLst/>
          </a:prstGeom>
          <a:solidFill>
            <a:srgbClr val="F8BB00">
              <a:alpha val="8667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9" name="Google Shape;149;p9"/>
          <p:cNvSpPr/>
          <p:nvPr/>
        </p:nvSpPr>
        <p:spPr>
          <a:xfrm>
            <a:off x="8118000" y="-244550"/>
            <a:ext cx="741600" cy="741600"/>
          </a:xfrm>
          <a:prstGeom prst="donut">
            <a:avLst>
              <a:gd name="adj" fmla="val 37879"/>
            </a:avLst>
          </a:prstGeom>
          <a:solidFill>
            <a:srgbClr val="00ACC3">
              <a:alpha val="8667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0" name="Google Shape;150;p9"/>
          <p:cNvSpPr/>
          <p:nvPr/>
        </p:nvSpPr>
        <p:spPr>
          <a:xfrm>
            <a:off x="7813725" y="312775"/>
            <a:ext cx="188100" cy="188100"/>
          </a:xfrm>
          <a:prstGeom prst="ellipse">
            <a:avLst/>
          </a:prstGeom>
          <a:solidFill>
            <a:srgbClr val="BBCD00">
              <a:alpha val="8667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1" name="Google Shape;151;p9"/>
          <p:cNvSpPr/>
          <p:nvPr/>
        </p:nvSpPr>
        <p:spPr>
          <a:xfrm>
            <a:off x="8646900" y="723963"/>
            <a:ext cx="741600" cy="741600"/>
          </a:xfrm>
          <a:prstGeom prst="ellipse">
            <a:avLst/>
          </a:prstGeom>
          <a:noFill/>
          <a:ln w="9525" cap="flat" cmpd="sng">
            <a:solidFill>
              <a:srgbClr val="F8BB00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2" name="Google Shape;152;p9"/>
          <p:cNvSpPr txBox="1">
            <a:spLocks noGrp="1"/>
          </p:cNvSpPr>
          <p:nvPr>
            <p:ph type="sldNum" idx="12"/>
          </p:nvPr>
        </p:nvSpPr>
        <p:spPr>
          <a:xfrm>
            <a:off x="8635625" y="4751625"/>
            <a:ext cx="469800" cy="391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10"/>
          <p:cNvSpPr/>
          <p:nvPr/>
        </p:nvSpPr>
        <p:spPr>
          <a:xfrm>
            <a:off x="1197475" y="-802775"/>
            <a:ext cx="6749100" cy="6749100"/>
          </a:xfrm>
          <a:prstGeom prst="ellipse">
            <a:avLst/>
          </a:prstGeom>
          <a:noFill/>
          <a:ln w="9525" cap="flat" cmpd="sng">
            <a:solidFill>
              <a:srgbClr val="A1BECC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5" name="Google Shape;155;p10"/>
          <p:cNvSpPr txBox="1">
            <a:spLocks noGrp="1"/>
          </p:cNvSpPr>
          <p:nvPr>
            <p:ph type="body" idx="1"/>
          </p:nvPr>
        </p:nvSpPr>
        <p:spPr>
          <a:xfrm>
            <a:off x="1246225" y="4177700"/>
            <a:ext cx="6651600" cy="519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228600" algn="ctr">
              <a:spcBef>
                <a:spcPts val="360"/>
              </a:spcBef>
              <a:spcAft>
                <a:spcPts val="0"/>
              </a:spcAft>
              <a:buSzPts val="1600"/>
              <a:buNone/>
              <a:defRPr sz="1600"/>
            </a:lvl1pPr>
          </a:lstStyle>
          <a:p>
            <a:endParaRPr/>
          </a:p>
        </p:txBody>
      </p:sp>
      <p:sp>
        <p:nvSpPr>
          <p:cNvPr id="156" name="Google Shape;156;p10"/>
          <p:cNvSpPr/>
          <p:nvPr/>
        </p:nvSpPr>
        <p:spPr>
          <a:xfrm rot="10800000">
            <a:off x="8705950" y="3777263"/>
            <a:ext cx="617400" cy="617400"/>
          </a:xfrm>
          <a:prstGeom prst="ellipse">
            <a:avLst/>
          </a:prstGeom>
          <a:solidFill>
            <a:srgbClr val="00D1C6">
              <a:alpha val="8692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7" name="Google Shape;157;p10"/>
          <p:cNvSpPr/>
          <p:nvPr/>
        </p:nvSpPr>
        <p:spPr>
          <a:xfrm rot="10800000">
            <a:off x="608750" y="841361"/>
            <a:ext cx="515400" cy="515400"/>
          </a:xfrm>
          <a:prstGeom prst="donut">
            <a:avLst>
              <a:gd name="adj" fmla="val 18608"/>
            </a:avLst>
          </a:prstGeom>
          <a:solidFill>
            <a:srgbClr val="F8BB00">
              <a:alpha val="8667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8" name="Google Shape;158;p10"/>
          <p:cNvSpPr/>
          <p:nvPr/>
        </p:nvSpPr>
        <p:spPr>
          <a:xfrm rot="10800000">
            <a:off x="8195021" y="4553300"/>
            <a:ext cx="831600" cy="831600"/>
          </a:xfrm>
          <a:prstGeom prst="donut">
            <a:avLst>
              <a:gd name="adj" fmla="val 37879"/>
            </a:avLst>
          </a:prstGeom>
          <a:solidFill>
            <a:srgbClr val="00ACC3">
              <a:alpha val="8667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9" name="Google Shape;159;p10"/>
          <p:cNvSpPr/>
          <p:nvPr/>
        </p:nvSpPr>
        <p:spPr>
          <a:xfrm rot="10800000">
            <a:off x="8458384" y="4183763"/>
            <a:ext cx="210900" cy="210900"/>
          </a:xfrm>
          <a:prstGeom prst="ellipse">
            <a:avLst/>
          </a:prstGeom>
          <a:solidFill>
            <a:srgbClr val="BBCD00">
              <a:alpha val="8667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0" name="Google Shape;160;p10"/>
          <p:cNvSpPr/>
          <p:nvPr/>
        </p:nvSpPr>
        <p:spPr>
          <a:xfrm rot="10800000">
            <a:off x="-153147" y="-444547"/>
            <a:ext cx="1128300" cy="1128300"/>
          </a:xfrm>
          <a:prstGeom prst="ellipse">
            <a:avLst/>
          </a:prstGeom>
          <a:noFill/>
          <a:ln w="9525" cap="flat" cmpd="sng">
            <a:solidFill>
              <a:srgbClr val="ED4A00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1" name="Google Shape;161;p10"/>
          <p:cNvSpPr/>
          <p:nvPr/>
        </p:nvSpPr>
        <p:spPr>
          <a:xfrm rot="10800000">
            <a:off x="8012016" y="133391"/>
            <a:ext cx="434700" cy="434700"/>
          </a:xfrm>
          <a:prstGeom prst="donut">
            <a:avLst>
              <a:gd name="adj" fmla="val 8754"/>
            </a:avLst>
          </a:prstGeom>
          <a:solidFill>
            <a:srgbClr val="65BB48">
              <a:alpha val="8667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2" name="Google Shape;162;p10"/>
          <p:cNvSpPr/>
          <p:nvPr/>
        </p:nvSpPr>
        <p:spPr>
          <a:xfrm rot="10800000">
            <a:off x="-73577" y="841500"/>
            <a:ext cx="330900" cy="330900"/>
          </a:xfrm>
          <a:prstGeom prst="ellipse">
            <a:avLst/>
          </a:prstGeom>
          <a:solidFill>
            <a:srgbClr val="ED4A00">
              <a:alpha val="8667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3" name="Google Shape;163;p10"/>
          <p:cNvSpPr/>
          <p:nvPr/>
        </p:nvSpPr>
        <p:spPr>
          <a:xfrm rot="10800000">
            <a:off x="8512150" y="133404"/>
            <a:ext cx="811200" cy="811200"/>
          </a:xfrm>
          <a:prstGeom prst="donut">
            <a:avLst>
              <a:gd name="adj" fmla="val 39163"/>
            </a:avLst>
          </a:prstGeom>
          <a:solidFill>
            <a:srgbClr val="BBCD00">
              <a:alpha val="8667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4" name="Google Shape;164;p10"/>
          <p:cNvSpPr/>
          <p:nvPr/>
        </p:nvSpPr>
        <p:spPr>
          <a:xfrm rot="10800000">
            <a:off x="117998" y="-173402"/>
            <a:ext cx="586200" cy="586200"/>
          </a:xfrm>
          <a:prstGeom prst="ellipse">
            <a:avLst/>
          </a:prstGeom>
          <a:solidFill>
            <a:srgbClr val="E8004C">
              <a:alpha val="8667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5" name="Google Shape;165;p10"/>
          <p:cNvSpPr/>
          <p:nvPr/>
        </p:nvSpPr>
        <p:spPr>
          <a:xfrm rot="10800000">
            <a:off x="748825" y="4695050"/>
            <a:ext cx="345000" cy="345000"/>
          </a:xfrm>
          <a:prstGeom prst="donut">
            <a:avLst>
              <a:gd name="adj" fmla="val 30568"/>
            </a:avLst>
          </a:prstGeom>
          <a:solidFill>
            <a:srgbClr val="65BB48">
              <a:alpha val="8667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6" name="Google Shape;166;p10"/>
          <p:cNvSpPr/>
          <p:nvPr/>
        </p:nvSpPr>
        <p:spPr>
          <a:xfrm rot="10800000">
            <a:off x="-107786" y="4259033"/>
            <a:ext cx="663000" cy="663000"/>
          </a:xfrm>
          <a:prstGeom prst="ellipse">
            <a:avLst/>
          </a:prstGeom>
          <a:solidFill>
            <a:srgbClr val="F8BB00">
              <a:alpha val="8667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7" name="Google Shape;167;p10"/>
          <p:cNvSpPr/>
          <p:nvPr/>
        </p:nvSpPr>
        <p:spPr>
          <a:xfrm rot="10800000">
            <a:off x="-316662" y="3443534"/>
            <a:ext cx="506100" cy="506100"/>
          </a:xfrm>
          <a:prstGeom prst="ellipse">
            <a:avLst/>
          </a:prstGeom>
          <a:solidFill>
            <a:srgbClr val="BBCD00">
              <a:alpha val="8667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8" name="Google Shape;168;p10"/>
          <p:cNvSpPr/>
          <p:nvPr/>
        </p:nvSpPr>
        <p:spPr>
          <a:xfrm rot="10800000">
            <a:off x="-226170" y="4140650"/>
            <a:ext cx="899400" cy="899400"/>
          </a:xfrm>
          <a:prstGeom prst="ellipse">
            <a:avLst/>
          </a:prstGeom>
          <a:noFill/>
          <a:ln w="9525" cap="flat" cmpd="sng">
            <a:solidFill>
              <a:srgbClr val="F8BB00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9" name="Google Shape;169;p10"/>
          <p:cNvSpPr/>
          <p:nvPr/>
        </p:nvSpPr>
        <p:spPr>
          <a:xfrm rot="10800000">
            <a:off x="8700641" y="1100250"/>
            <a:ext cx="333300" cy="333300"/>
          </a:xfrm>
          <a:prstGeom prst="ellipse">
            <a:avLst/>
          </a:prstGeom>
          <a:solidFill>
            <a:srgbClr val="00D1C6">
              <a:alpha val="8692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0" name="Google Shape;170;p10"/>
          <p:cNvSpPr txBox="1">
            <a:spLocks noGrp="1"/>
          </p:cNvSpPr>
          <p:nvPr>
            <p:ph type="sldNum" idx="12"/>
          </p:nvPr>
        </p:nvSpPr>
        <p:spPr>
          <a:xfrm>
            <a:off x="4337100" y="4751625"/>
            <a:ext cx="469800" cy="391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buNone/>
              <a:defRPr/>
            </a:lvl1pPr>
            <a:lvl2pPr lvl="1" algn="ctr" rtl="0">
              <a:buNone/>
              <a:defRPr/>
            </a:lvl2pPr>
            <a:lvl3pPr lvl="2" algn="ctr" rtl="0">
              <a:buNone/>
              <a:defRPr/>
            </a:lvl3pPr>
            <a:lvl4pPr lvl="3" algn="ctr" rtl="0">
              <a:buNone/>
              <a:defRPr/>
            </a:lvl4pPr>
            <a:lvl5pPr lvl="4" algn="ctr" rtl="0">
              <a:buNone/>
              <a:defRPr/>
            </a:lvl5pPr>
            <a:lvl6pPr lvl="5" algn="ctr" rtl="0">
              <a:buNone/>
              <a:defRPr/>
            </a:lvl6pPr>
            <a:lvl7pPr lvl="6" algn="ctr" rtl="0">
              <a:buNone/>
              <a:defRPr/>
            </a:lvl7pPr>
            <a:lvl8pPr lvl="7" algn="ctr" rtl="0">
              <a:buNone/>
              <a:defRPr/>
            </a:lvl8pPr>
            <a:lvl9pPr lvl="8" algn="ctr" rtl="0"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2935875" y="909050"/>
            <a:ext cx="5275500" cy="64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617A86"/>
              </a:buClr>
              <a:buSzPts val="1800"/>
              <a:buFont typeface="Nixie One"/>
              <a:buNone/>
              <a:defRPr sz="1800">
                <a:solidFill>
                  <a:srgbClr val="617A86"/>
                </a:solidFill>
                <a:latin typeface="Nixie One"/>
                <a:ea typeface="Nixie One"/>
                <a:cs typeface="Nixie One"/>
                <a:sym typeface="Nixie One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617A86"/>
              </a:buClr>
              <a:buSzPts val="1800"/>
              <a:buFont typeface="Nixie One"/>
              <a:buNone/>
              <a:defRPr sz="1800">
                <a:solidFill>
                  <a:srgbClr val="617A86"/>
                </a:solidFill>
                <a:latin typeface="Nixie One"/>
                <a:ea typeface="Nixie One"/>
                <a:cs typeface="Nixie One"/>
                <a:sym typeface="Nixie One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617A86"/>
              </a:buClr>
              <a:buSzPts val="1800"/>
              <a:buFont typeface="Nixie One"/>
              <a:buNone/>
              <a:defRPr sz="1800">
                <a:solidFill>
                  <a:srgbClr val="617A86"/>
                </a:solidFill>
                <a:latin typeface="Nixie One"/>
                <a:ea typeface="Nixie One"/>
                <a:cs typeface="Nixie One"/>
                <a:sym typeface="Nixie One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617A86"/>
              </a:buClr>
              <a:buSzPts val="1800"/>
              <a:buFont typeface="Nixie One"/>
              <a:buNone/>
              <a:defRPr sz="1800">
                <a:solidFill>
                  <a:srgbClr val="617A86"/>
                </a:solidFill>
                <a:latin typeface="Nixie One"/>
                <a:ea typeface="Nixie One"/>
                <a:cs typeface="Nixie One"/>
                <a:sym typeface="Nixie One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617A86"/>
              </a:buClr>
              <a:buSzPts val="1800"/>
              <a:buFont typeface="Nixie One"/>
              <a:buNone/>
              <a:defRPr sz="1800">
                <a:solidFill>
                  <a:srgbClr val="617A86"/>
                </a:solidFill>
                <a:latin typeface="Nixie One"/>
                <a:ea typeface="Nixie One"/>
                <a:cs typeface="Nixie One"/>
                <a:sym typeface="Nixie One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617A86"/>
              </a:buClr>
              <a:buSzPts val="1800"/>
              <a:buFont typeface="Nixie One"/>
              <a:buNone/>
              <a:defRPr sz="1800">
                <a:solidFill>
                  <a:srgbClr val="617A86"/>
                </a:solidFill>
                <a:latin typeface="Nixie One"/>
                <a:ea typeface="Nixie One"/>
                <a:cs typeface="Nixie One"/>
                <a:sym typeface="Nixie One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617A86"/>
              </a:buClr>
              <a:buSzPts val="1800"/>
              <a:buFont typeface="Nixie One"/>
              <a:buNone/>
              <a:defRPr sz="1800">
                <a:solidFill>
                  <a:srgbClr val="617A86"/>
                </a:solidFill>
                <a:latin typeface="Nixie One"/>
                <a:ea typeface="Nixie One"/>
                <a:cs typeface="Nixie One"/>
                <a:sym typeface="Nixie One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617A86"/>
              </a:buClr>
              <a:buSzPts val="1800"/>
              <a:buFont typeface="Nixie One"/>
              <a:buNone/>
              <a:defRPr sz="1800">
                <a:solidFill>
                  <a:srgbClr val="617A86"/>
                </a:solidFill>
                <a:latin typeface="Nixie One"/>
                <a:ea typeface="Nixie One"/>
                <a:cs typeface="Nixie One"/>
                <a:sym typeface="Nixie One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617A86"/>
              </a:buClr>
              <a:buSzPts val="1800"/>
              <a:buFont typeface="Nixie One"/>
              <a:buNone/>
              <a:defRPr sz="1800">
                <a:solidFill>
                  <a:srgbClr val="617A86"/>
                </a:solidFill>
                <a:latin typeface="Nixie One"/>
                <a:ea typeface="Nixie One"/>
                <a:cs typeface="Nixie One"/>
                <a:sym typeface="Nixie One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2935875" y="1525758"/>
            <a:ext cx="5275500" cy="278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81000">
              <a:spcBef>
                <a:spcPts val="600"/>
              </a:spcBef>
              <a:spcAft>
                <a:spcPts val="0"/>
              </a:spcAft>
              <a:buClr>
                <a:srgbClr val="A1BECC"/>
              </a:buClr>
              <a:buSzPts val="2400"/>
              <a:buFont typeface="Varela Round"/>
              <a:buChar char="◎"/>
              <a:defRPr sz="2400">
                <a:solidFill>
                  <a:srgbClr val="617A86"/>
                </a:solidFill>
                <a:latin typeface="Varela Round"/>
                <a:ea typeface="Varela Round"/>
                <a:cs typeface="Varela Round"/>
                <a:sym typeface="Varela Round"/>
              </a:defRPr>
            </a:lvl1pPr>
            <a:lvl2pPr marL="914400" lvl="1" indent="-381000">
              <a:spcBef>
                <a:spcPts val="0"/>
              </a:spcBef>
              <a:spcAft>
                <a:spcPts val="0"/>
              </a:spcAft>
              <a:buClr>
                <a:srgbClr val="A1BECC"/>
              </a:buClr>
              <a:buSzPts val="2400"/>
              <a:buFont typeface="Varela Round"/>
              <a:buChar char="◉"/>
              <a:defRPr sz="2400">
                <a:solidFill>
                  <a:srgbClr val="617A86"/>
                </a:solidFill>
                <a:latin typeface="Varela Round"/>
                <a:ea typeface="Varela Round"/>
                <a:cs typeface="Varela Round"/>
                <a:sym typeface="Varela Round"/>
              </a:defRPr>
            </a:lvl2pPr>
            <a:lvl3pPr marL="1371600" lvl="2" indent="-381000">
              <a:spcBef>
                <a:spcPts val="0"/>
              </a:spcBef>
              <a:spcAft>
                <a:spcPts val="0"/>
              </a:spcAft>
              <a:buClr>
                <a:srgbClr val="A1BECC"/>
              </a:buClr>
              <a:buSzPts val="2400"/>
              <a:buFont typeface="Varela Round"/>
              <a:buChar char="￮"/>
              <a:defRPr sz="2400">
                <a:solidFill>
                  <a:srgbClr val="617A86"/>
                </a:solidFill>
                <a:latin typeface="Varela Round"/>
                <a:ea typeface="Varela Round"/>
                <a:cs typeface="Varela Round"/>
                <a:sym typeface="Varela Round"/>
              </a:defRPr>
            </a:lvl3pPr>
            <a:lvl4pPr marL="1828800" lvl="3" indent="-381000">
              <a:spcBef>
                <a:spcPts val="0"/>
              </a:spcBef>
              <a:spcAft>
                <a:spcPts val="0"/>
              </a:spcAft>
              <a:buClr>
                <a:srgbClr val="A1BECC"/>
              </a:buClr>
              <a:buSzPts val="2400"/>
              <a:buFont typeface="Varela Round"/>
              <a:buChar char="●"/>
              <a:defRPr sz="2400">
                <a:solidFill>
                  <a:srgbClr val="617A86"/>
                </a:solidFill>
                <a:latin typeface="Varela Round"/>
                <a:ea typeface="Varela Round"/>
                <a:cs typeface="Varela Round"/>
                <a:sym typeface="Varela Round"/>
              </a:defRPr>
            </a:lvl4pPr>
            <a:lvl5pPr marL="2286000" lvl="4" indent="-381000">
              <a:spcBef>
                <a:spcPts val="0"/>
              </a:spcBef>
              <a:spcAft>
                <a:spcPts val="0"/>
              </a:spcAft>
              <a:buClr>
                <a:srgbClr val="A1BECC"/>
              </a:buClr>
              <a:buSzPts val="2400"/>
              <a:buFont typeface="Varela Round"/>
              <a:buChar char="○"/>
              <a:defRPr sz="2400">
                <a:solidFill>
                  <a:srgbClr val="617A86"/>
                </a:solidFill>
                <a:latin typeface="Varela Round"/>
                <a:ea typeface="Varela Round"/>
                <a:cs typeface="Varela Round"/>
                <a:sym typeface="Varela Round"/>
              </a:defRPr>
            </a:lvl5pPr>
            <a:lvl6pPr marL="2743200" lvl="5" indent="-381000">
              <a:spcBef>
                <a:spcPts val="0"/>
              </a:spcBef>
              <a:spcAft>
                <a:spcPts val="0"/>
              </a:spcAft>
              <a:buClr>
                <a:srgbClr val="A1BECC"/>
              </a:buClr>
              <a:buSzPts val="2400"/>
              <a:buFont typeface="Varela Round"/>
              <a:buChar char="■"/>
              <a:defRPr sz="2400">
                <a:solidFill>
                  <a:srgbClr val="617A86"/>
                </a:solidFill>
                <a:latin typeface="Varela Round"/>
                <a:ea typeface="Varela Round"/>
                <a:cs typeface="Varela Round"/>
                <a:sym typeface="Varela Round"/>
              </a:defRPr>
            </a:lvl6pPr>
            <a:lvl7pPr marL="3200400" lvl="6" indent="-381000">
              <a:spcBef>
                <a:spcPts val="0"/>
              </a:spcBef>
              <a:spcAft>
                <a:spcPts val="0"/>
              </a:spcAft>
              <a:buClr>
                <a:srgbClr val="A1BECC"/>
              </a:buClr>
              <a:buSzPts val="2400"/>
              <a:buFont typeface="Varela Round"/>
              <a:buChar char="●"/>
              <a:defRPr sz="2400">
                <a:solidFill>
                  <a:srgbClr val="617A86"/>
                </a:solidFill>
                <a:latin typeface="Varela Round"/>
                <a:ea typeface="Varela Round"/>
                <a:cs typeface="Varela Round"/>
                <a:sym typeface="Varela Round"/>
              </a:defRPr>
            </a:lvl7pPr>
            <a:lvl8pPr marL="3657600" lvl="7" indent="-381000">
              <a:spcBef>
                <a:spcPts val="0"/>
              </a:spcBef>
              <a:spcAft>
                <a:spcPts val="0"/>
              </a:spcAft>
              <a:buClr>
                <a:srgbClr val="A1BECC"/>
              </a:buClr>
              <a:buSzPts val="2400"/>
              <a:buFont typeface="Varela Round"/>
              <a:buChar char="○"/>
              <a:defRPr sz="2400">
                <a:solidFill>
                  <a:srgbClr val="617A86"/>
                </a:solidFill>
                <a:latin typeface="Varela Round"/>
                <a:ea typeface="Varela Round"/>
                <a:cs typeface="Varela Round"/>
                <a:sym typeface="Varela Round"/>
              </a:defRPr>
            </a:lvl8pPr>
            <a:lvl9pPr marL="4114800" lvl="8" indent="-381000">
              <a:spcBef>
                <a:spcPts val="0"/>
              </a:spcBef>
              <a:spcAft>
                <a:spcPts val="0"/>
              </a:spcAft>
              <a:buClr>
                <a:srgbClr val="A1BECC"/>
              </a:buClr>
              <a:buSzPts val="2400"/>
              <a:buFont typeface="Varela Round"/>
              <a:buChar char="■"/>
              <a:defRPr sz="2400">
                <a:solidFill>
                  <a:srgbClr val="617A86"/>
                </a:solidFill>
                <a:latin typeface="Varela Round"/>
                <a:ea typeface="Varela Round"/>
                <a:cs typeface="Varela Round"/>
                <a:sym typeface="Varela Round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635625" y="4751625"/>
            <a:ext cx="469800" cy="39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>
              <a:buNone/>
              <a:defRPr sz="1200">
                <a:solidFill>
                  <a:srgbClr val="A1BECC"/>
                </a:solidFill>
                <a:latin typeface="Nixie One"/>
                <a:ea typeface="Nixie One"/>
                <a:cs typeface="Nixie One"/>
                <a:sym typeface="Nixie One"/>
              </a:defRPr>
            </a:lvl1pPr>
            <a:lvl2pPr lvl="1" algn="r">
              <a:buNone/>
              <a:defRPr sz="1200">
                <a:solidFill>
                  <a:srgbClr val="A1BECC"/>
                </a:solidFill>
                <a:latin typeface="Nixie One"/>
                <a:ea typeface="Nixie One"/>
                <a:cs typeface="Nixie One"/>
                <a:sym typeface="Nixie One"/>
              </a:defRPr>
            </a:lvl2pPr>
            <a:lvl3pPr lvl="2" algn="r">
              <a:buNone/>
              <a:defRPr sz="1200">
                <a:solidFill>
                  <a:srgbClr val="A1BECC"/>
                </a:solidFill>
                <a:latin typeface="Nixie One"/>
                <a:ea typeface="Nixie One"/>
                <a:cs typeface="Nixie One"/>
                <a:sym typeface="Nixie One"/>
              </a:defRPr>
            </a:lvl3pPr>
            <a:lvl4pPr lvl="3" algn="r">
              <a:buNone/>
              <a:defRPr sz="1200">
                <a:solidFill>
                  <a:srgbClr val="A1BECC"/>
                </a:solidFill>
                <a:latin typeface="Nixie One"/>
                <a:ea typeface="Nixie One"/>
                <a:cs typeface="Nixie One"/>
                <a:sym typeface="Nixie One"/>
              </a:defRPr>
            </a:lvl4pPr>
            <a:lvl5pPr lvl="4" algn="r">
              <a:buNone/>
              <a:defRPr sz="1200">
                <a:solidFill>
                  <a:srgbClr val="A1BECC"/>
                </a:solidFill>
                <a:latin typeface="Nixie One"/>
                <a:ea typeface="Nixie One"/>
                <a:cs typeface="Nixie One"/>
                <a:sym typeface="Nixie One"/>
              </a:defRPr>
            </a:lvl5pPr>
            <a:lvl6pPr lvl="5" algn="r">
              <a:buNone/>
              <a:defRPr sz="1200">
                <a:solidFill>
                  <a:srgbClr val="A1BECC"/>
                </a:solidFill>
                <a:latin typeface="Nixie One"/>
                <a:ea typeface="Nixie One"/>
                <a:cs typeface="Nixie One"/>
                <a:sym typeface="Nixie One"/>
              </a:defRPr>
            </a:lvl6pPr>
            <a:lvl7pPr lvl="6" algn="r">
              <a:buNone/>
              <a:defRPr sz="1200">
                <a:solidFill>
                  <a:srgbClr val="A1BECC"/>
                </a:solidFill>
                <a:latin typeface="Nixie One"/>
                <a:ea typeface="Nixie One"/>
                <a:cs typeface="Nixie One"/>
                <a:sym typeface="Nixie One"/>
              </a:defRPr>
            </a:lvl7pPr>
            <a:lvl8pPr lvl="7" algn="r">
              <a:buNone/>
              <a:defRPr sz="1200">
                <a:solidFill>
                  <a:srgbClr val="A1BECC"/>
                </a:solidFill>
                <a:latin typeface="Nixie One"/>
                <a:ea typeface="Nixie One"/>
                <a:cs typeface="Nixie One"/>
                <a:sym typeface="Nixie One"/>
              </a:defRPr>
            </a:lvl8pPr>
            <a:lvl9pPr lvl="8" algn="r">
              <a:buNone/>
              <a:defRPr sz="1200">
                <a:solidFill>
                  <a:srgbClr val="A1BECC"/>
                </a:solidFill>
                <a:latin typeface="Nixie One"/>
                <a:ea typeface="Nixie One"/>
                <a:cs typeface="Nixie One"/>
                <a:sym typeface="Nixie One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transition>
    <p:fade thruBlk="1"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5" Type="http://schemas.openxmlformats.org/officeDocument/2006/relationships/image" Target="../media/image6.png"/><Relationship Id="rId6" Type="http://schemas.openxmlformats.org/officeDocument/2006/relationships/hyperlink" Target="http://www.people-press.org/2017/12/14/public-trust-in-government-1958-2017/" TargetMode="External"/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p13"/>
          <p:cNvSpPr txBox="1">
            <a:spLocks noGrp="1"/>
          </p:cNvSpPr>
          <p:nvPr>
            <p:ph type="ctrTitle"/>
          </p:nvPr>
        </p:nvSpPr>
        <p:spPr>
          <a:xfrm>
            <a:off x="2255425" y="1991825"/>
            <a:ext cx="4633200" cy="115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/>
              <a:t>Happiness Index Analysis</a:t>
            </a:r>
            <a:endParaRPr b="1"/>
          </a:p>
        </p:txBody>
      </p:sp>
      <p:sp>
        <p:nvSpPr>
          <p:cNvPr id="196" name="Google Shape;196;p13"/>
          <p:cNvSpPr txBox="1">
            <a:spLocks noGrp="1"/>
          </p:cNvSpPr>
          <p:nvPr>
            <p:ph type="body" idx="4294967295"/>
          </p:nvPr>
        </p:nvSpPr>
        <p:spPr>
          <a:xfrm>
            <a:off x="2255400" y="3677025"/>
            <a:ext cx="4633200" cy="22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2"/>
                </a:solidFill>
              </a:rPr>
              <a:t>Monica Kim | Ciara Loughnane | </a:t>
            </a:r>
            <a:endParaRPr sz="1800">
              <a:solidFill>
                <a:schemeClr val="dk2"/>
              </a:solidFill>
            </a:endParaRPr>
          </a:p>
          <a:p>
            <a:pPr marL="0" lvl="0" indent="0" algn="ctr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2"/>
                </a:solidFill>
              </a:rPr>
              <a:t>Thomas Tran | Nicolette Voskericyan</a:t>
            </a:r>
            <a:endParaRPr sz="18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Google Shape;255;p22"/>
          <p:cNvSpPr txBox="1">
            <a:spLocks noGrp="1"/>
          </p:cNvSpPr>
          <p:nvPr>
            <p:ph type="ctrTitle"/>
          </p:nvPr>
        </p:nvSpPr>
        <p:spPr>
          <a:xfrm>
            <a:off x="1773750" y="2079125"/>
            <a:ext cx="5596500" cy="1159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7200" b="1">
                <a:solidFill>
                  <a:srgbClr val="E8004C"/>
                </a:solidFill>
              </a:rPr>
              <a:t>Thank you!</a:t>
            </a:r>
            <a:endParaRPr sz="7200" b="1">
              <a:solidFill>
                <a:srgbClr val="E8004C"/>
              </a:solidFill>
            </a:endParaRPr>
          </a:p>
        </p:txBody>
      </p:sp>
      <p:sp>
        <p:nvSpPr>
          <p:cNvPr id="256" name="Google Shape;256;p22"/>
          <p:cNvSpPr txBox="1">
            <a:spLocks noGrp="1"/>
          </p:cNvSpPr>
          <p:nvPr>
            <p:ph type="sldNum" idx="12"/>
          </p:nvPr>
        </p:nvSpPr>
        <p:spPr>
          <a:xfrm>
            <a:off x="4337100" y="4751625"/>
            <a:ext cx="469800" cy="391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fld id="{00000000-1234-1234-1234-123412341234}" type="slidenum">
              <a:rPr lang="en"/>
              <a:t>10</a:t>
            </a:fld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1" name="Google Shape;201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642" cy="51435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p15"/>
          <p:cNvSpPr txBox="1">
            <a:spLocks noGrp="1"/>
          </p:cNvSpPr>
          <p:nvPr>
            <p:ph type="sldNum" idx="12"/>
          </p:nvPr>
        </p:nvSpPr>
        <p:spPr>
          <a:xfrm>
            <a:off x="8635625" y="4751625"/>
            <a:ext cx="469800" cy="391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fld id="{00000000-1234-1234-1234-123412341234}" type="slidenum">
              <a:rPr lang="en"/>
              <a:t>3</a:t>
            </a:fld>
            <a:endParaRPr/>
          </a:p>
        </p:txBody>
      </p:sp>
      <p:sp>
        <p:nvSpPr>
          <p:cNvPr id="207" name="Google Shape;207;p15"/>
          <p:cNvSpPr txBox="1">
            <a:spLocks noGrp="1"/>
          </p:cNvSpPr>
          <p:nvPr>
            <p:ph type="title"/>
          </p:nvPr>
        </p:nvSpPr>
        <p:spPr>
          <a:xfrm>
            <a:off x="2859675" y="1290050"/>
            <a:ext cx="5275500" cy="641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 b="1" dirty="0">
                <a:solidFill>
                  <a:srgbClr val="E8004C"/>
                </a:solidFill>
              </a:rPr>
              <a:t>How does Marriage affect Happiness?</a:t>
            </a:r>
            <a:endParaRPr sz="3000" b="1" dirty="0">
              <a:solidFill>
                <a:srgbClr val="E8004C"/>
              </a:solidFill>
            </a:endParaRPr>
          </a:p>
        </p:txBody>
      </p:sp>
      <p:sp>
        <p:nvSpPr>
          <p:cNvPr id="208" name="Google Shape;208;p15"/>
          <p:cNvSpPr txBox="1">
            <a:spLocks noGrp="1"/>
          </p:cNvSpPr>
          <p:nvPr>
            <p:ph type="body" idx="1"/>
          </p:nvPr>
        </p:nvSpPr>
        <p:spPr>
          <a:xfrm>
            <a:off x="2958000" y="2007350"/>
            <a:ext cx="5275500" cy="287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◎"/>
            </a:pPr>
            <a:r>
              <a:rPr lang="en" sz="1800">
                <a:solidFill>
                  <a:schemeClr val="dk2"/>
                </a:solidFill>
              </a:rPr>
              <a:t>People who were married or in domestic partnerships had an average higher ranking on Cantril’s ladder than those who were unmarried</a:t>
            </a:r>
            <a:endParaRPr sz="1800">
              <a:solidFill>
                <a:schemeClr val="dk2"/>
              </a:solidFill>
            </a:endParaRPr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◎"/>
            </a:pPr>
            <a:r>
              <a:rPr lang="en" sz="1800">
                <a:solidFill>
                  <a:schemeClr val="dk2"/>
                </a:solidFill>
              </a:rPr>
              <a:t>Robert Waldinger’s findings from the Harvard Study of Adult Development</a:t>
            </a:r>
            <a:endParaRPr sz="1800">
              <a:solidFill>
                <a:schemeClr val="dk2"/>
              </a:solidFill>
            </a:endParaRPr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◎"/>
            </a:pPr>
            <a:r>
              <a:rPr lang="en" sz="1800">
                <a:solidFill>
                  <a:schemeClr val="dk2"/>
                </a:solidFill>
              </a:rPr>
              <a:t>Increase in self confidence that comes with being married</a:t>
            </a:r>
            <a:endParaRPr sz="1800">
              <a:solidFill>
                <a:schemeClr val="dk2"/>
              </a:solidFill>
            </a:endParaRP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p16"/>
          <p:cNvSpPr txBox="1">
            <a:spLocks noGrp="1"/>
          </p:cNvSpPr>
          <p:nvPr>
            <p:ph type="sldNum" idx="12"/>
          </p:nvPr>
        </p:nvSpPr>
        <p:spPr>
          <a:xfrm>
            <a:off x="4337100" y="4751625"/>
            <a:ext cx="469800" cy="391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fld id="{00000000-1234-1234-1234-123412341234}" type="slidenum">
              <a:rPr lang="en"/>
              <a:t>4</a:t>
            </a:fld>
            <a:endParaRPr/>
          </a:p>
        </p:txBody>
      </p:sp>
      <p:pic>
        <p:nvPicPr>
          <p:cNvPr id="214" name="Google Shape;214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09463" y="0"/>
            <a:ext cx="8125072" cy="51435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p17"/>
          <p:cNvSpPr txBox="1">
            <a:spLocks noGrp="1"/>
          </p:cNvSpPr>
          <p:nvPr>
            <p:ph type="sldNum" idx="12"/>
          </p:nvPr>
        </p:nvSpPr>
        <p:spPr>
          <a:xfrm>
            <a:off x="4337100" y="4751625"/>
            <a:ext cx="469800" cy="391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fld id="{00000000-1234-1234-1234-123412341234}" type="slidenum">
              <a:rPr lang="en"/>
              <a:t>5</a:t>
            </a:fld>
            <a:endParaRPr/>
          </a:p>
        </p:txBody>
      </p:sp>
      <p:pic>
        <p:nvPicPr>
          <p:cNvPr id="220" name="Google Shape;220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69325" y="-16933"/>
            <a:ext cx="8405349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Google Shape;225;p18"/>
          <p:cNvSpPr txBox="1">
            <a:spLocks noGrp="1"/>
          </p:cNvSpPr>
          <p:nvPr>
            <p:ph type="title"/>
          </p:nvPr>
        </p:nvSpPr>
        <p:spPr>
          <a:xfrm>
            <a:off x="3088275" y="909050"/>
            <a:ext cx="5275500" cy="641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 b="1">
                <a:solidFill>
                  <a:srgbClr val="E8004C"/>
                </a:solidFill>
              </a:rPr>
              <a:t>Case for Government: Bhutan</a:t>
            </a:r>
            <a:endParaRPr sz="3000" b="1">
              <a:solidFill>
                <a:srgbClr val="E8004C"/>
              </a:solidFill>
            </a:endParaRPr>
          </a:p>
        </p:txBody>
      </p:sp>
      <p:sp>
        <p:nvSpPr>
          <p:cNvPr id="226" name="Google Shape;226;p18"/>
          <p:cNvSpPr txBox="1">
            <a:spLocks noGrp="1"/>
          </p:cNvSpPr>
          <p:nvPr>
            <p:ph type="body" idx="1"/>
          </p:nvPr>
        </p:nvSpPr>
        <p:spPr>
          <a:xfrm>
            <a:off x="3088275" y="1601950"/>
            <a:ext cx="5061300" cy="3356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</a:pPr>
            <a:r>
              <a:rPr lang="en" sz="1800">
                <a:solidFill>
                  <a:schemeClr val="dk2"/>
                </a:solidFill>
              </a:rPr>
              <a:t>Bhutan’s Constitution is founded on the four pillars of Gross National Happiness (GNH):</a:t>
            </a:r>
            <a:endParaRPr sz="1800">
              <a:solidFill>
                <a:schemeClr val="dk2"/>
              </a:solidFill>
            </a:endParaRPr>
          </a:p>
          <a:p>
            <a:pPr marL="914400" lvl="1" indent="-34290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○"/>
            </a:pPr>
            <a:r>
              <a:rPr lang="en" sz="1800">
                <a:solidFill>
                  <a:schemeClr val="dk2"/>
                </a:solidFill>
              </a:rPr>
              <a:t>Good Governance</a:t>
            </a:r>
            <a:endParaRPr sz="1800">
              <a:solidFill>
                <a:schemeClr val="dk2"/>
              </a:solidFill>
            </a:endParaRPr>
          </a:p>
          <a:p>
            <a:pPr marL="914400" lvl="1" indent="-34290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○"/>
            </a:pPr>
            <a:r>
              <a:rPr lang="en" sz="1800">
                <a:solidFill>
                  <a:schemeClr val="dk2"/>
                </a:solidFill>
              </a:rPr>
              <a:t>Sustainable Economic Development</a:t>
            </a:r>
            <a:endParaRPr sz="1800">
              <a:solidFill>
                <a:schemeClr val="dk2"/>
              </a:solidFill>
            </a:endParaRPr>
          </a:p>
          <a:p>
            <a:pPr marL="914400" lvl="1" indent="-34290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○"/>
            </a:pPr>
            <a:r>
              <a:rPr lang="en" sz="1800">
                <a:solidFill>
                  <a:schemeClr val="dk2"/>
                </a:solidFill>
              </a:rPr>
              <a:t>Promotion and Preservation of Culture</a:t>
            </a:r>
            <a:endParaRPr sz="1800">
              <a:solidFill>
                <a:schemeClr val="dk2"/>
              </a:solidFill>
            </a:endParaRPr>
          </a:p>
          <a:p>
            <a:pPr marL="914400" lvl="1" indent="-34290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○"/>
            </a:pPr>
            <a:r>
              <a:rPr lang="en" sz="1800">
                <a:solidFill>
                  <a:schemeClr val="dk2"/>
                </a:solidFill>
              </a:rPr>
              <a:t>Environmental Conservation</a:t>
            </a:r>
            <a:endParaRPr sz="1800">
              <a:solidFill>
                <a:schemeClr val="dk2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</a:pPr>
            <a:r>
              <a:rPr lang="en" sz="1800">
                <a:solidFill>
                  <a:schemeClr val="dk2"/>
                </a:solidFill>
              </a:rPr>
              <a:t>How public policy is entwined with happiness</a:t>
            </a:r>
            <a:endParaRPr sz="1800">
              <a:solidFill>
                <a:schemeClr val="dk2"/>
              </a:solidFill>
            </a:endParaRPr>
          </a:p>
        </p:txBody>
      </p:sp>
      <p:sp>
        <p:nvSpPr>
          <p:cNvPr id="227" name="Google Shape;227;p18"/>
          <p:cNvSpPr txBox="1">
            <a:spLocks noGrp="1"/>
          </p:cNvSpPr>
          <p:nvPr>
            <p:ph type="sldNum" idx="12"/>
          </p:nvPr>
        </p:nvSpPr>
        <p:spPr>
          <a:xfrm>
            <a:off x="8635625" y="4751625"/>
            <a:ext cx="469800" cy="391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fld id="{00000000-1234-1234-1234-123412341234}" type="slidenum">
              <a:rPr lang="en"/>
              <a:t>6</a:t>
            </a:fld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Google Shape;232;p19"/>
          <p:cNvSpPr txBox="1">
            <a:spLocks noGrp="1"/>
          </p:cNvSpPr>
          <p:nvPr>
            <p:ph type="sldNum" idx="12"/>
          </p:nvPr>
        </p:nvSpPr>
        <p:spPr>
          <a:xfrm>
            <a:off x="4337100" y="4751625"/>
            <a:ext cx="469800" cy="391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fld id="{00000000-1234-1234-1234-123412341234}" type="slidenum">
              <a:rPr lang="en"/>
              <a:t>7</a:t>
            </a:fld>
            <a:endParaRPr/>
          </a:p>
        </p:txBody>
      </p:sp>
      <p:pic>
        <p:nvPicPr>
          <p:cNvPr id="233" name="Google Shape;233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-76200"/>
            <a:ext cx="4288600" cy="4288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34" name="Google Shape;234;p1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806900" y="-48475"/>
            <a:ext cx="4337100" cy="4337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235" name="Google Shape;235;p19"/>
          <p:cNvPicPr preferRelativeResize="0"/>
          <p:nvPr/>
        </p:nvPicPr>
        <p:blipFill rotWithShape="1">
          <a:blip r:embed="rId5">
            <a:alphaModFix/>
          </a:blip>
          <a:srcRect b="10442"/>
          <a:stretch/>
        </p:blipFill>
        <p:spPr>
          <a:xfrm>
            <a:off x="890588" y="4200150"/>
            <a:ext cx="7362825" cy="895725"/>
          </a:xfrm>
          <a:prstGeom prst="rect">
            <a:avLst/>
          </a:prstGeom>
          <a:noFill/>
          <a:ln>
            <a:noFill/>
          </a:ln>
        </p:spPr>
      </p:pic>
      <p:sp>
        <p:nvSpPr>
          <p:cNvPr id="236" name="Google Shape;236;p19"/>
          <p:cNvSpPr txBox="1"/>
          <p:nvPr/>
        </p:nvSpPr>
        <p:spPr>
          <a:xfrm>
            <a:off x="70550" y="4200150"/>
            <a:ext cx="1009800" cy="83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 u="sng">
                <a:solidFill>
                  <a:schemeClr val="hlink"/>
                </a:solidFill>
                <a:latin typeface="Varela Round"/>
                <a:ea typeface="Varela Round"/>
                <a:cs typeface="Varela Round"/>
                <a:sym typeface="Varela Round"/>
                <a:hlinkClick r:id="rId6"/>
              </a:rPr>
              <a:t>Pew</a:t>
            </a:r>
            <a:endParaRPr sz="1200">
              <a:solidFill>
                <a:srgbClr val="617A86"/>
              </a:solidFill>
              <a:latin typeface="Varela Round"/>
              <a:ea typeface="Varela Round"/>
              <a:cs typeface="Varela Round"/>
              <a:sym typeface="Varela Round"/>
            </a:endParaRP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 u="sng">
                <a:solidFill>
                  <a:schemeClr val="hlink"/>
                </a:solidFill>
                <a:latin typeface="Varela Round"/>
                <a:ea typeface="Varela Round"/>
                <a:cs typeface="Varela Round"/>
                <a:sym typeface="Varela Round"/>
                <a:hlinkClick r:id="rId6"/>
              </a:rPr>
              <a:t>Research </a:t>
            </a:r>
            <a:endParaRPr sz="1200">
              <a:solidFill>
                <a:srgbClr val="617A86"/>
              </a:solidFill>
              <a:latin typeface="Varela Round"/>
              <a:ea typeface="Varela Round"/>
              <a:cs typeface="Varela Round"/>
              <a:sym typeface="Varela Round"/>
            </a:endParaRP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 u="sng">
                <a:solidFill>
                  <a:schemeClr val="hlink"/>
                </a:solidFill>
                <a:latin typeface="Varela Round"/>
                <a:ea typeface="Varela Round"/>
                <a:cs typeface="Varela Round"/>
                <a:sym typeface="Varela Round"/>
                <a:hlinkClick r:id="rId6"/>
              </a:rPr>
              <a:t>Center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Google Shape;241;p20"/>
          <p:cNvSpPr txBox="1">
            <a:spLocks noGrp="1"/>
          </p:cNvSpPr>
          <p:nvPr>
            <p:ph type="sldNum" idx="12"/>
          </p:nvPr>
        </p:nvSpPr>
        <p:spPr>
          <a:xfrm>
            <a:off x="8635625" y="4751625"/>
            <a:ext cx="469800" cy="391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fld id="{00000000-1234-1234-1234-123412341234}" type="slidenum">
              <a:rPr lang="en"/>
              <a:t>8</a:t>
            </a:fld>
            <a:endParaRPr/>
          </a:p>
        </p:txBody>
      </p:sp>
      <p:sp>
        <p:nvSpPr>
          <p:cNvPr id="242" name="Google Shape;242;p20"/>
          <p:cNvSpPr txBox="1">
            <a:spLocks noGrp="1"/>
          </p:cNvSpPr>
          <p:nvPr>
            <p:ph type="title"/>
          </p:nvPr>
        </p:nvSpPr>
        <p:spPr>
          <a:xfrm>
            <a:off x="3088275" y="604250"/>
            <a:ext cx="5275500" cy="641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 b="1">
                <a:solidFill>
                  <a:srgbClr val="E8004C"/>
                </a:solidFill>
              </a:rPr>
              <a:t>Why is trust important?</a:t>
            </a:r>
            <a:endParaRPr sz="3000" b="1">
              <a:solidFill>
                <a:srgbClr val="E8004C"/>
              </a:solidFill>
            </a:endParaRPr>
          </a:p>
        </p:txBody>
      </p:sp>
      <p:sp>
        <p:nvSpPr>
          <p:cNvPr id="243" name="Google Shape;243;p20"/>
          <p:cNvSpPr txBox="1">
            <a:spLocks noGrp="1"/>
          </p:cNvSpPr>
          <p:nvPr>
            <p:ph type="body" idx="1"/>
          </p:nvPr>
        </p:nvSpPr>
        <p:spPr>
          <a:xfrm>
            <a:off x="2707275" y="1218825"/>
            <a:ext cx="5699700" cy="3607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17A86"/>
              </a:buClr>
              <a:buSzPts val="1800"/>
              <a:buChar char="●"/>
            </a:pPr>
            <a:r>
              <a:rPr lang="en" sz="1800">
                <a:solidFill>
                  <a:srgbClr val="617A86"/>
                </a:solidFill>
              </a:rPr>
              <a:t>Important for the success of a wide range of public policies that depend on behavioral responses from the public</a:t>
            </a:r>
            <a:endParaRPr sz="1800">
              <a:solidFill>
                <a:srgbClr val="617A86"/>
              </a:solidFill>
            </a:endParaRPr>
          </a:p>
          <a:p>
            <a:pPr marL="914400" lvl="1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17A86"/>
              </a:buClr>
              <a:buSzPts val="1800"/>
              <a:buChar char="○"/>
            </a:pPr>
            <a:r>
              <a:rPr lang="en" sz="1800">
                <a:solidFill>
                  <a:srgbClr val="617A86"/>
                </a:solidFill>
              </a:rPr>
              <a:t>Many government policies, programmes and regulations depend on cooperation and compliance of citizens</a:t>
            </a:r>
            <a:endParaRPr sz="1800">
              <a:solidFill>
                <a:srgbClr val="617A86"/>
              </a:solidFill>
            </a:endParaRPr>
          </a:p>
          <a:p>
            <a:pPr marL="0" lvl="0" indent="1473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800">
              <a:solidFill>
                <a:srgbClr val="617A86"/>
              </a:solidFill>
            </a:endParaRPr>
          </a:p>
          <a:p>
            <a:pPr marL="4572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17A86"/>
              </a:buClr>
              <a:buSzPts val="1800"/>
              <a:buChar char="●"/>
            </a:pPr>
            <a:r>
              <a:rPr lang="en" sz="1800">
                <a:solidFill>
                  <a:srgbClr val="617A86"/>
                </a:solidFill>
              </a:rPr>
              <a:t>Necessary to increase the confidence of investors and consumers</a:t>
            </a:r>
            <a:endParaRPr sz="1800">
              <a:solidFill>
                <a:srgbClr val="617A86"/>
              </a:solidFill>
            </a:endParaRPr>
          </a:p>
          <a:p>
            <a:pPr marL="0" lvl="0" indent="1473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800">
              <a:solidFill>
                <a:srgbClr val="617A86"/>
              </a:solidFill>
            </a:endParaRPr>
          </a:p>
          <a:p>
            <a:pPr marL="4572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17A86"/>
              </a:buClr>
              <a:buSzPts val="1800"/>
              <a:buChar char="●"/>
            </a:pPr>
            <a:r>
              <a:rPr lang="en" sz="1800">
                <a:solidFill>
                  <a:srgbClr val="617A86"/>
                </a:solidFill>
              </a:rPr>
              <a:t>Essential for key economic activities, most notably finance</a:t>
            </a:r>
            <a:endParaRPr sz="1800">
              <a:solidFill>
                <a:srgbClr val="617A86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Google Shape;248;p21"/>
          <p:cNvSpPr txBox="1">
            <a:spLocks noGrp="1"/>
          </p:cNvSpPr>
          <p:nvPr>
            <p:ph type="title"/>
          </p:nvPr>
        </p:nvSpPr>
        <p:spPr>
          <a:xfrm>
            <a:off x="2935875" y="909050"/>
            <a:ext cx="5275500" cy="641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 b="1">
                <a:solidFill>
                  <a:srgbClr val="E8004C"/>
                </a:solidFill>
              </a:rPr>
              <a:t>The Connection</a:t>
            </a:r>
            <a:endParaRPr sz="3000" b="1">
              <a:solidFill>
                <a:srgbClr val="E8004C"/>
              </a:solidFill>
            </a:endParaRPr>
          </a:p>
        </p:txBody>
      </p:sp>
      <p:sp>
        <p:nvSpPr>
          <p:cNvPr id="249" name="Google Shape;249;p21"/>
          <p:cNvSpPr txBox="1">
            <a:spLocks noGrp="1"/>
          </p:cNvSpPr>
          <p:nvPr>
            <p:ph type="body" idx="1"/>
          </p:nvPr>
        </p:nvSpPr>
        <p:spPr>
          <a:xfrm>
            <a:off x="2267375" y="1660725"/>
            <a:ext cx="6727800" cy="278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81000" algn="l" rtl="0">
              <a:spcBef>
                <a:spcPts val="600"/>
              </a:spcBef>
              <a:spcAft>
                <a:spcPts val="0"/>
              </a:spcAft>
              <a:buSzPts val="2400"/>
              <a:buChar char="●"/>
            </a:pPr>
            <a:r>
              <a:rPr lang="en"/>
              <a:t>Happiness with marriage</a:t>
            </a:r>
            <a:endParaRPr/>
          </a:p>
          <a:p>
            <a:pPr marL="914400" lvl="1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"/>
              <a:t>Acceptance</a:t>
            </a:r>
            <a:endParaRPr/>
          </a:p>
          <a:p>
            <a:pPr marL="914400" lvl="1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"/>
              <a:t>Belonging</a:t>
            </a:r>
            <a:endParaRPr/>
          </a:p>
          <a:p>
            <a:pPr marL="914400" lvl="1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"/>
              <a:t>Overcoming Challenges</a:t>
            </a:r>
            <a:endParaRPr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/>
              <a:t>Happiness with Government Performance</a:t>
            </a:r>
            <a:endParaRPr/>
          </a:p>
          <a:p>
            <a:pPr marL="914400" lvl="1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"/>
              <a:t>Trust</a:t>
            </a:r>
            <a:endParaRPr/>
          </a:p>
          <a:p>
            <a:pPr marL="914400" lvl="0" indent="0" algn="l" rtl="0">
              <a:spcBef>
                <a:spcPts val="60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0" name="Google Shape;250;p21"/>
          <p:cNvSpPr txBox="1">
            <a:spLocks noGrp="1"/>
          </p:cNvSpPr>
          <p:nvPr>
            <p:ph type="sldNum" idx="12"/>
          </p:nvPr>
        </p:nvSpPr>
        <p:spPr>
          <a:xfrm>
            <a:off x="8635625" y="4751625"/>
            <a:ext cx="469800" cy="391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fld id="{00000000-1234-1234-1234-123412341234}" type="slidenum">
              <a:rPr lang="en"/>
              <a:t>9</a:t>
            </a:fld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uck template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216</Words>
  <Application>Microsoft Macintosh PowerPoint</Application>
  <PresentationFormat>On-screen Show (16:9)</PresentationFormat>
  <Paragraphs>44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Varela Round</vt:lpstr>
      <vt:lpstr>Nixie One</vt:lpstr>
      <vt:lpstr>Arial</vt:lpstr>
      <vt:lpstr>Puck template</vt:lpstr>
      <vt:lpstr>Happiness Index Analysis</vt:lpstr>
      <vt:lpstr>PowerPoint Presentation</vt:lpstr>
      <vt:lpstr>How does Marriage affect Happiness?</vt:lpstr>
      <vt:lpstr>PowerPoint Presentation</vt:lpstr>
      <vt:lpstr>PowerPoint Presentation</vt:lpstr>
      <vt:lpstr>Case for Government: Bhutan</vt:lpstr>
      <vt:lpstr>PowerPoint Presentation</vt:lpstr>
      <vt:lpstr>Why is trust important?</vt:lpstr>
      <vt:lpstr>The Connection</vt:lpstr>
      <vt:lpstr>Thank you!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Happiness Index Analysis</dc:title>
  <cp:lastModifiedBy>Nicolette Voskericyan</cp:lastModifiedBy>
  <cp:revision>2</cp:revision>
  <dcterms:modified xsi:type="dcterms:W3CDTF">2018-12-03T23:04:53Z</dcterms:modified>
</cp:coreProperties>
</file>